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_rels/.rels" ContentType="application/vnd.openxmlformats-package.relationship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2.xml" ContentType="application/vnd.openxmlformats-officedocument.presentationml.notesSlide+xml"/>
  <Override PartName="/ppt/notesSlides/notesSlide6.xml" ContentType="application/vnd.openxmlformats-officedocument.presentationml.notesSlide+xml"/>
  <Override PartName="/ppt/notesSlides/_rels/notesSlide17.xml.rels" ContentType="application/vnd.openxmlformats-package.relationships+xml"/>
  <Override PartName="/ppt/notesSlides/_rels/notesSlide6.xml.rels" ContentType="application/vnd.openxmlformats-package.relationships+xml"/>
  <Override PartName="/ppt/notesSlides/_rels/notesSlide2.xml.rels" ContentType="application/vnd.openxmlformats-package.relationships+xml"/>
  <Override PartName="/ppt/notesSlides/notesSlide17.xml" ContentType="application/vnd.openxmlformats-officedocument.presentationml.notesSlid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6.png" ContentType="image/png"/>
  <Override PartName="/ppt/media/image31.png" ContentType="image/png"/>
  <Override PartName="/ppt/media/image30.png" ContentType="image/png"/>
  <Override PartName="/ppt/media/image48.png" ContentType="image/png"/>
  <Override PartName="/ppt/media/image11.png" ContentType="image/png"/>
  <Override PartName="/ppt/media/image39.png" ContentType="image/png"/>
  <Override PartName="/ppt/media/image9.png" ContentType="image/png"/>
  <Override PartName="/ppt/media/image86.png" ContentType="image/png"/>
  <Override PartName="/ppt/media/image49.png" ContentType="image/png"/>
  <Override PartName="/ppt/media/image12.png" ContentType="image/png"/>
  <Override PartName="/ppt/media/image37.png" ContentType="image/png"/>
  <Override PartName="/ppt/media/image87.jpeg" ContentType="image/jpeg"/>
  <Override PartName="/ppt/media/image20.png" ContentType="image/png"/>
  <Override PartName="/ppt/media/image57.png" ContentType="image/png"/>
  <Override PartName="/ppt/media/image22.png" ContentType="image/png"/>
  <Override PartName="/ppt/media/image59.png" ContentType="image/png"/>
  <Override PartName="/ppt/media/image58.png" ContentType="image/png"/>
  <Override PartName="/ppt/media/image23.png" ContentType="image/png"/>
  <Override PartName="/ppt/media/image60.png" ContentType="image/png"/>
  <Override PartName="/ppt/media/image83.png" ContentType="image/png"/>
  <Override PartName="/ppt/media/image18.png" ContentType="image/png"/>
  <Override PartName="/ppt/media/image6.jpeg" ContentType="image/jpeg"/>
  <Override PartName="/ppt/media/image24.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29.png" ContentType="image/png"/>
  <Override PartName="/ppt/media/image66.png" ContentType="image/png"/>
  <Override PartName="/ppt/media/image76.png" ContentType="image/png"/>
  <Override PartName="/ppt/media/image78.png" ContentType="image/png"/>
  <Override PartName="/ppt/media/image77.png" ContentType="image/png"/>
  <Override PartName="/ppt/media/image75.png" ContentType="image/png"/>
  <Override PartName="/ppt/media/image74.png" ContentType="image/png"/>
  <Override PartName="/ppt/media/image73.png" ContentType="image/png"/>
  <Override PartName="/ppt/media/image71.jpeg" ContentType="image/jpeg"/>
  <Override PartName="/ppt/media/image72.png" ContentType="image/png"/>
  <Override PartName="/ppt/media/image69.png" ContentType="image/png"/>
  <Override PartName="/ppt/media/image32.png" ContentType="image/png"/>
  <Override PartName="/ppt/media/image70.png" ContentType="image/png"/>
  <Override PartName="/ppt/media/image28.png" ContentType="image/png"/>
  <Override PartName="/ppt/media/image68.png" ContentType="image/png"/>
  <Override PartName="/ppt/media/image67.png" ContentType="image/png"/>
  <Override PartName="/ppt/media/image82.png" ContentType="image/png"/>
  <Override PartName="/ppt/media/image17.png" ContentType="image/png"/>
  <Override PartName="/ppt/media/image5.png" ContentType="image/png"/>
  <Override PartName="/ppt/media/image35.png" ContentType="image/png"/>
  <Override PartName="/ppt/media/image25.png" ContentType="image/png"/>
  <Override PartName="/ppt/media/image2.png" ContentType="image/png"/>
  <Override PartName="/ppt/media/image14.png" ContentType="image/png"/>
  <Override PartName="/ppt/media/image26.png" ContentType="image/png"/>
  <Override PartName="/ppt/media/image38.png" ContentType="image/png"/>
  <Override PartName="/ppt/media/image80.png" ContentType="image/png"/>
  <Override PartName="/ppt/media/image15.png" ContentType="image/png"/>
  <Override PartName="/ppt/media/image3.png" ContentType="image/png"/>
  <Override PartName="/ppt/media/image33.png" ContentType="image/png"/>
  <Override PartName="/ppt/media/image27.png" ContentType="image/png"/>
  <Override PartName="/ppt/media/image81.png" ContentType="image/png"/>
  <Override PartName="/ppt/media/image16.png" ContentType="image/png"/>
  <Override PartName="/ppt/media/image4.png" ContentType="image/png"/>
  <Override PartName="/ppt/media/image34.png" ContentType="image/png"/>
  <Override PartName="/ppt/media/image10.png" ContentType="image/png"/>
  <Override PartName="/ppt/media/image21.png" ContentType="image/png"/>
  <Override PartName="/ppt/media/image1.jpeg" ContentType="image/jpeg"/>
  <Override PartName="/ppt/media/image47.png" ContentType="image/png"/>
  <Override PartName="/ppt/media/image8.png" ContentType="image/png"/>
  <Override PartName="/ppt/media/image85.png" ContentType="image/png"/>
  <Override PartName="/ppt/media/image13.png" ContentType="image/png"/>
  <Override PartName="/ppt/media/image7.png" ContentType="image/png"/>
  <Override PartName="/ppt/media/image19.png" ContentType="image/png"/>
  <Override PartName="/ppt/media/image79.jpeg" ContentType="image/jpeg"/>
  <Override PartName="/ppt/media/image84.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_rels/slide4.xml.rels" ContentType="application/vnd.openxmlformats-package.relationships+xml"/>
  <Override PartName="/ppt/slides/_rels/slide47.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6.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x="12192000" cy="6858000"/>
  <p:notesSz cx="6858000" cy="1857375"/>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buNone/>
            </a:pPr>
            <a:r>
              <a:rPr b="0" lang="pt-PT" sz="4400" spc="-1" strike="noStrike">
                <a:latin typeface="Arial"/>
              </a:rPr>
              <a:t>Click to move the slide</a:t>
            </a:r>
            <a:endParaRPr b="0" lang="pt-PT" sz="4400" spc="-1" strike="noStrike">
              <a:latin typeface="Arial"/>
            </a:endParaRPr>
          </a:p>
        </p:txBody>
      </p:sp>
      <p:sp>
        <p:nvSpPr>
          <p:cNvPr id="159"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pt-PT" sz="2000" spc="-1" strike="noStrike">
                <a:latin typeface="Arial"/>
              </a:rPr>
              <a:t>Click to edit the notes format</a:t>
            </a:r>
            <a:endParaRPr b="0" lang="pt-PT" sz="2000" spc="-1" strike="noStrike">
              <a:latin typeface="Arial"/>
            </a:endParaRPr>
          </a:p>
        </p:txBody>
      </p:sp>
      <p:sp>
        <p:nvSpPr>
          <p:cNvPr id="160"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pt-PT" sz="1400" spc="-1" strike="noStrike">
                <a:latin typeface="Times New Roman"/>
              </a:rPr>
              <a:t>&lt;header&gt;</a:t>
            </a:r>
            <a:endParaRPr b="0" lang="pt-PT" sz="1400" spc="-1" strike="noStrike">
              <a:latin typeface="Times New Roman"/>
            </a:endParaRPr>
          </a:p>
        </p:txBody>
      </p:sp>
      <p:sp>
        <p:nvSpPr>
          <p:cNvPr id="161" name="PlaceHolder 4"/>
          <p:cNvSpPr>
            <a:spLocks noGrp="1"/>
          </p:cNvSpPr>
          <p:nvPr>
            <p:ph type="dt" idx="7"/>
          </p:nvPr>
        </p:nvSpPr>
        <p:spPr>
          <a:xfrm>
            <a:off x="4278960" y="0"/>
            <a:ext cx="3280680" cy="534240"/>
          </a:xfrm>
          <a:prstGeom prst="rect">
            <a:avLst/>
          </a:prstGeom>
          <a:noFill/>
          <a:ln w="0">
            <a:noFill/>
          </a:ln>
        </p:spPr>
        <p:txBody>
          <a:bodyPr lIns="0" rIns="0" tIns="0" bIns="0" anchor="t">
            <a:noAutofit/>
          </a:bodyPr>
          <a:lstStyle>
            <a:lvl1pPr algn="r">
              <a:buNone/>
              <a:defRPr b="0" lang="pt-PT" sz="1400" spc="-1" strike="noStrike">
                <a:latin typeface="Times New Roman"/>
              </a:defRPr>
            </a:lvl1pPr>
          </a:lstStyle>
          <a:p>
            <a:pPr algn="r">
              <a:buNone/>
            </a:pPr>
            <a:r>
              <a:rPr b="0" lang="pt-PT" sz="1400" spc="-1" strike="noStrike">
                <a:latin typeface="Times New Roman"/>
              </a:rPr>
              <a:t>&lt;date/time&gt;</a:t>
            </a:r>
            <a:endParaRPr b="0" lang="pt-PT" sz="1400" spc="-1" strike="noStrike">
              <a:latin typeface="Times New Roman"/>
            </a:endParaRPr>
          </a:p>
        </p:txBody>
      </p:sp>
      <p:sp>
        <p:nvSpPr>
          <p:cNvPr id="162" name="PlaceHolder 5"/>
          <p:cNvSpPr>
            <a:spLocks noGrp="1"/>
          </p:cNvSpPr>
          <p:nvPr>
            <p:ph type="ftr" idx="8"/>
          </p:nvPr>
        </p:nvSpPr>
        <p:spPr>
          <a:xfrm>
            <a:off x="0" y="10157400"/>
            <a:ext cx="3280680" cy="534240"/>
          </a:xfrm>
          <a:prstGeom prst="rect">
            <a:avLst/>
          </a:prstGeom>
          <a:noFill/>
          <a:ln w="0">
            <a:noFill/>
          </a:ln>
        </p:spPr>
        <p:txBody>
          <a:bodyPr lIns="0" rIns="0" tIns="0" bIns="0" anchor="b">
            <a:noAutofit/>
          </a:bodyPr>
          <a:lstStyle>
            <a:lvl1pPr>
              <a:defRPr b="0" lang="pt-PT" sz="1400" spc="-1" strike="noStrike">
                <a:latin typeface="Times New Roman"/>
              </a:defRPr>
            </a:lvl1pPr>
          </a:lstStyle>
          <a:p>
            <a:r>
              <a:rPr b="0" lang="pt-PT" sz="1400" spc="-1" strike="noStrike">
                <a:latin typeface="Times New Roman"/>
              </a:rPr>
              <a:t>&lt;footer&gt;</a:t>
            </a:r>
            <a:endParaRPr b="0" lang="pt-PT" sz="1400" spc="-1" strike="noStrike">
              <a:latin typeface="Times New Roman"/>
            </a:endParaRPr>
          </a:p>
        </p:txBody>
      </p:sp>
      <p:sp>
        <p:nvSpPr>
          <p:cNvPr id="163" name="PlaceHolder 6"/>
          <p:cNvSpPr>
            <a:spLocks noGrp="1"/>
          </p:cNvSpPr>
          <p:nvPr>
            <p:ph type="sldNum" idx="9"/>
          </p:nvPr>
        </p:nvSpPr>
        <p:spPr>
          <a:xfrm>
            <a:off x="4278960" y="10157400"/>
            <a:ext cx="3280680" cy="534240"/>
          </a:xfrm>
          <a:prstGeom prst="rect">
            <a:avLst/>
          </a:prstGeom>
          <a:noFill/>
          <a:ln w="0">
            <a:noFill/>
          </a:ln>
        </p:spPr>
        <p:txBody>
          <a:bodyPr lIns="0" rIns="0" tIns="0" bIns="0" anchor="b">
            <a:noAutofit/>
          </a:bodyPr>
          <a:lstStyle>
            <a:lvl1pPr algn="r">
              <a:buNone/>
              <a:defRPr b="0" lang="pt-PT" sz="1400" spc="-1" strike="noStrike">
                <a:latin typeface="Times New Roman"/>
              </a:defRPr>
            </a:lvl1pPr>
          </a:lstStyle>
          <a:p>
            <a:pPr algn="r">
              <a:buNone/>
            </a:pPr>
            <a:fld id="{09D1267E-4E6A-459B-A33F-956676F72EA5}" type="slidenum">
              <a:rPr b="0" lang="pt-PT" sz="1400" spc="-1" strike="noStrike">
                <a:latin typeface="Times New Roman"/>
              </a:rPr>
              <a:t>&lt;number&gt;</a:t>
            </a:fld>
            <a:endParaRPr b="0" lang="pt-PT"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PlaceHolder 1"/>
          <p:cNvSpPr>
            <a:spLocks noGrp="1"/>
          </p:cNvSpPr>
          <p:nvPr>
            <p:ph type="sldImg"/>
          </p:nvPr>
        </p:nvSpPr>
        <p:spPr>
          <a:xfrm>
            <a:off x="685800" y="1143000"/>
            <a:ext cx="5485680" cy="3085560"/>
          </a:xfrm>
          <a:prstGeom prst="rect">
            <a:avLst/>
          </a:prstGeom>
          <a:ln w="0">
            <a:noFill/>
          </a:ln>
        </p:spPr>
      </p:sp>
      <p:sp>
        <p:nvSpPr>
          <p:cNvPr id="293"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pt-PT" sz="2000" spc="-1" strike="noStrike">
              <a:latin typeface="Arial"/>
            </a:endParaRPr>
          </a:p>
        </p:txBody>
      </p:sp>
      <p:sp>
        <p:nvSpPr>
          <p:cNvPr id="294" name="PlaceHolder 3"/>
          <p:cNvSpPr>
            <a:spLocks noGrp="1"/>
          </p:cNvSpPr>
          <p:nvPr>
            <p:ph type="sldNum" idx="16"/>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67A077D3-DB92-4F76-AA4B-7F759FBB9FA0}" type="slidenum">
              <a:rPr b="0" lang="en-US" sz="1200" spc="-1" strike="noStrike">
                <a:latin typeface="Times New Roman"/>
              </a:rPr>
              <a:t>&lt;number&gt;</a:t>
            </a:fld>
            <a:endParaRPr b="0" lang="pt-PT"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PlaceHolder 1"/>
          <p:cNvSpPr>
            <a:spLocks noGrp="1"/>
          </p:cNvSpPr>
          <p:nvPr>
            <p:ph type="sldImg"/>
          </p:nvPr>
        </p:nvSpPr>
        <p:spPr>
          <a:xfrm>
            <a:off x="685800" y="1143000"/>
            <a:ext cx="5485680" cy="3085560"/>
          </a:xfrm>
          <a:prstGeom prst="rect">
            <a:avLst/>
          </a:prstGeom>
          <a:ln w="0">
            <a:noFill/>
          </a:ln>
        </p:spPr>
      </p:sp>
      <p:sp>
        <p:nvSpPr>
          <p:cNvPr id="287"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pt-PT" sz="2000" spc="-1" strike="noStrike">
              <a:latin typeface="Arial"/>
            </a:endParaRPr>
          </a:p>
        </p:txBody>
      </p:sp>
      <p:sp>
        <p:nvSpPr>
          <p:cNvPr id="288" name="PlaceHolder 3"/>
          <p:cNvSpPr>
            <a:spLocks noGrp="1"/>
          </p:cNvSpPr>
          <p:nvPr>
            <p:ph type="sldNum" idx="14"/>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38754B51-FCD5-4D08-B675-B1ECA513FA44}" type="slidenum">
              <a:rPr b="0" lang="en-US" sz="1200" spc="-1" strike="noStrike">
                <a:latin typeface="Times New Roman"/>
              </a:rPr>
              <a:t>46</a:t>
            </a:fld>
            <a:endParaRPr b="0" lang="pt-PT"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PlaceHolder 1"/>
          <p:cNvSpPr>
            <a:spLocks noGrp="1"/>
          </p:cNvSpPr>
          <p:nvPr>
            <p:ph type="sldImg"/>
          </p:nvPr>
        </p:nvSpPr>
        <p:spPr>
          <a:xfrm>
            <a:off x="685800" y="1143000"/>
            <a:ext cx="5485680" cy="3085560"/>
          </a:xfrm>
          <a:prstGeom prst="rect">
            <a:avLst/>
          </a:prstGeom>
          <a:ln w="0">
            <a:noFill/>
          </a:ln>
        </p:spPr>
      </p:sp>
      <p:sp>
        <p:nvSpPr>
          <p:cNvPr id="290"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pt-PT" sz="2000" spc="-1" strike="noStrike">
              <a:latin typeface="Arial"/>
            </a:endParaRPr>
          </a:p>
        </p:txBody>
      </p:sp>
      <p:sp>
        <p:nvSpPr>
          <p:cNvPr id="291" name="PlaceHolder 3"/>
          <p:cNvSpPr>
            <a:spLocks noGrp="1"/>
          </p:cNvSpPr>
          <p:nvPr>
            <p:ph type="sldNum" idx="15"/>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0DB9150E-EEA5-4483-A07B-97D1CF4E9097}" type="slidenum">
              <a:rPr b="0" lang="en-US" sz="1200" spc="-1" strike="noStrike">
                <a:latin typeface="Times New Roman"/>
              </a:rPr>
              <a:t>46</a:t>
            </a:fld>
            <a:endParaRPr b="0" lang="pt-PT"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PT" sz="4400" spc="-1" strike="noStrike">
              <a:latin typeface="Arial"/>
            </a:endParaRPr>
          </a:p>
        </p:txBody>
      </p:sp>
      <p:sp>
        <p:nvSpPr>
          <p:cNvPr id="2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pt-PT" sz="3200" spc="-1" strike="noStrike">
              <a:latin typeface="Arial"/>
            </a:endParaRPr>
          </a:p>
        </p:txBody>
      </p:sp>
      <p:sp>
        <p:nvSpPr>
          <p:cNvPr id="2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pt-PT" sz="3200" spc="-1" strike="noStrike">
              <a:latin typeface="Arial"/>
            </a:endParaRPr>
          </a:p>
        </p:txBody>
      </p:sp>
      <p:sp>
        <p:nvSpPr>
          <p:cNvPr id="5" name="PlaceHolder 4"/>
          <p:cNvSpPr>
            <a:spLocks noGrp="1"/>
          </p:cNvSpPr>
          <p:nvPr>
            <p:ph type="ftr" idx="1"/>
          </p:nvPr>
        </p:nvSpPr>
        <p:spPr/>
        <p:txBody>
          <a:bodyPr/>
          <a:p>
            <a:r>
              <a:t>Footer</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PT" sz="4400" spc="-1" strike="noStrike">
              <a:latin typeface="Arial"/>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pt-PT" sz="3200" spc="-1" strike="noStrike">
              <a:latin typeface="Arial"/>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pt-PT" sz="3200" spc="-1" strike="noStrike">
              <a:latin typeface="Arial"/>
            </a:endParaRPr>
          </a:p>
        </p:txBody>
      </p:sp>
      <p:sp>
        <p:nvSpPr>
          <p:cNvPr id="3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pt-PT" sz="3200" spc="-1" strike="noStrike">
              <a:latin typeface="Arial"/>
            </a:endParaRPr>
          </a:p>
        </p:txBody>
      </p:sp>
      <p:sp>
        <p:nvSpPr>
          <p:cNvPr id="3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pt-PT" sz="3200" spc="-1" strike="noStrike">
              <a:latin typeface="Arial"/>
            </a:endParaRPr>
          </a:p>
        </p:txBody>
      </p:sp>
      <p:sp>
        <p:nvSpPr>
          <p:cNvPr id="7" name="PlaceHolder 6"/>
          <p:cNvSpPr>
            <a:spLocks noGrp="1"/>
          </p:cNvSpPr>
          <p:nvPr>
            <p:ph type="ftr" idx="1"/>
          </p:nvPr>
        </p:nvSpPr>
        <p:spPr/>
        <p:txBody>
          <a:bodyPr/>
          <a:p>
            <a:r>
              <a:t>Footer</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PT" sz="4400" spc="-1" strike="noStrike">
              <a:latin typeface="Arial"/>
            </a:endParaRPr>
          </a:p>
        </p:txBody>
      </p:sp>
      <p:sp>
        <p:nvSpPr>
          <p:cNvPr id="3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pt-PT" sz="3200" spc="-1" strike="noStrike">
              <a:latin typeface="Arial"/>
            </a:endParaRPr>
          </a:p>
        </p:txBody>
      </p:sp>
      <p:sp>
        <p:nvSpPr>
          <p:cNvPr id="3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pt-PT" sz="3200" spc="-1" strike="noStrike">
              <a:latin typeface="Arial"/>
            </a:endParaRPr>
          </a:p>
        </p:txBody>
      </p:sp>
      <p:sp>
        <p:nvSpPr>
          <p:cNvPr id="3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pt-PT" sz="3200" spc="-1" strike="noStrike">
              <a:latin typeface="Arial"/>
            </a:endParaRPr>
          </a:p>
        </p:txBody>
      </p:sp>
      <p:sp>
        <p:nvSpPr>
          <p:cNvPr id="3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pt-PT" sz="3200" spc="-1" strike="noStrike">
              <a:latin typeface="Arial"/>
            </a:endParaRPr>
          </a:p>
        </p:txBody>
      </p:sp>
      <p:sp>
        <p:nvSpPr>
          <p:cNvPr id="3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pt-PT" sz="3200" spc="-1" strike="noStrike">
              <a:latin typeface="Arial"/>
            </a:endParaRPr>
          </a:p>
        </p:txBody>
      </p:sp>
      <p:sp>
        <p:nvSpPr>
          <p:cNvPr id="3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pt-PT" sz="3200" spc="-1" strike="noStrike">
              <a:latin typeface="Arial"/>
            </a:endParaRPr>
          </a:p>
        </p:txBody>
      </p:sp>
      <p:sp>
        <p:nvSpPr>
          <p:cNvPr id="9" name="PlaceHolder 8"/>
          <p:cNvSpPr>
            <a:spLocks noGrp="1"/>
          </p:cNvSpPr>
          <p:nvPr>
            <p:ph type="ftr" idx="1"/>
          </p:nvPr>
        </p:nvSpPr>
        <p:spPr/>
        <p:txBody>
          <a:bodyPr/>
          <a:p>
            <a:r>
              <a:t>Footer</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48B78DBB-E775-4F15-8094-444ED7681B77}"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PT" sz="4400" spc="-1" strike="noStrike">
              <a:latin typeface="Arial"/>
            </a:endParaRPr>
          </a:p>
        </p:txBody>
      </p:sp>
      <p:sp>
        <p:nvSpPr>
          <p:cNvPr id="4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pt-PT" sz="3200" spc="-1" strike="noStrike">
              <a:latin typeface="Arial"/>
            </a:endParaRPr>
          </a:p>
        </p:txBody>
      </p:sp>
      <p:sp>
        <p:nvSpPr>
          <p:cNvPr id="4" name="PlaceHolder 3"/>
          <p:cNvSpPr>
            <a:spLocks noGrp="1"/>
          </p:cNvSpPr>
          <p:nvPr>
            <p:ph type="sldNum" idx="2"/>
          </p:nvPr>
        </p:nvSpPr>
        <p:spPr/>
        <p:txBody>
          <a:bodyPr/>
          <a:p>
            <a:fld id="{F8AB7C65-4A76-4799-BE44-10C8BBDEC603}"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PT" sz="4400" spc="-1" strike="noStrike">
              <a:latin typeface="Arial"/>
            </a:endParaRPr>
          </a:p>
        </p:txBody>
      </p:sp>
      <p:sp>
        <p:nvSpPr>
          <p:cNvPr id="4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pt-PT" sz="3200" spc="-1" strike="noStrike">
              <a:latin typeface="Arial"/>
            </a:endParaRPr>
          </a:p>
        </p:txBody>
      </p:sp>
      <p:sp>
        <p:nvSpPr>
          <p:cNvPr id="4" name="PlaceHolder 3"/>
          <p:cNvSpPr>
            <a:spLocks noGrp="1"/>
          </p:cNvSpPr>
          <p:nvPr>
            <p:ph type="sldNum" idx="2"/>
          </p:nvPr>
        </p:nvSpPr>
        <p:spPr/>
        <p:txBody>
          <a:bodyPr/>
          <a:p>
            <a:fld id="{24F0344C-CF6C-431A-B9C8-466399AC2EF1}"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PT" sz="4400" spc="-1" strike="noStrike">
              <a:latin typeface="Arial"/>
            </a:endParaRPr>
          </a:p>
        </p:txBody>
      </p:sp>
      <p:sp>
        <p:nvSpPr>
          <p:cNvPr id="4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pt-PT" sz="3200" spc="-1" strike="noStrike">
              <a:latin typeface="Arial"/>
            </a:endParaRPr>
          </a:p>
        </p:txBody>
      </p:sp>
      <p:sp>
        <p:nvSpPr>
          <p:cNvPr id="4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pt-PT" sz="3200" spc="-1" strike="noStrike">
              <a:latin typeface="Arial"/>
            </a:endParaRPr>
          </a:p>
        </p:txBody>
      </p:sp>
      <p:sp>
        <p:nvSpPr>
          <p:cNvPr id="5" name="PlaceHolder 4"/>
          <p:cNvSpPr>
            <a:spLocks noGrp="1"/>
          </p:cNvSpPr>
          <p:nvPr>
            <p:ph type="sldNum" idx="2"/>
          </p:nvPr>
        </p:nvSpPr>
        <p:spPr/>
        <p:txBody>
          <a:bodyPr/>
          <a:p>
            <a:fld id="{1D382B79-3F57-4D69-B84D-FBF4609A4F0E}" type="slidenum">
              <a:t>&lt;#&gt;</a:t>
            </a:fld>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PT" sz="4400" spc="-1" strike="noStrike">
              <a:latin typeface="Arial"/>
            </a:endParaRPr>
          </a:p>
        </p:txBody>
      </p:sp>
      <p:sp>
        <p:nvSpPr>
          <p:cNvPr id="3" name="PlaceHolder 2"/>
          <p:cNvSpPr>
            <a:spLocks noGrp="1"/>
          </p:cNvSpPr>
          <p:nvPr>
            <p:ph type="sldNum" idx="2"/>
          </p:nvPr>
        </p:nvSpPr>
        <p:spPr/>
        <p:txBody>
          <a:bodyPr/>
          <a:p>
            <a:fld id="{F0654F47-06DF-4731-A8F7-1123ED1B7DE2}"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pt-PT" sz="3200" spc="-1" strike="noStrike">
              <a:latin typeface="Arial"/>
            </a:endParaRPr>
          </a:p>
        </p:txBody>
      </p:sp>
      <p:sp>
        <p:nvSpPr>
          <p:cNvPr id="3" name="PlaceHolder 2"/>
          <p:cNvSpPr>
            <a:spLocks noGrp="1"/>
          </p:cNvSpPr>
          <p:nvPr>
            <p:ph type="sldNum" idx="2"/>
          </p:nvPr>
        </p:nvSpPr>
        <p:spPr/>
        <p:txBody>
          <a:bodyPr/>
          <a:p>
            <a:fld id="{764B0AB5-5F9C-45C0-8AB8-2978BE5A7169}" type="slidenum">
              <a:t>&lt;#&gt;</a:t>
            </a:fld>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PT" sz="4400" spc="-1" strike="noStrike">
              <a:latin typeface="Arial"/>
            </a:endParaRPr>
          </a:p>
        </p:txBody>
      </p:sp>
      <p:sp>
        <p:nvSpPr>
          <p:cNvPr id="5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pt-PT" sz="3200" spc="-1" strike="noStrike">
              <a:latin typeface="Arial"/>
            </a:endParaRPr>
          </a:p>
        </p:txBody>
      </p:sp>
      <p:sp>
        <p:nvSpPr>
          <p:cNvPr id="5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pt-PT" sz="3200" spc="-1" strike="noStrike">
              <a:latin typeface="Arial"/>
            </a:endParaRPr>
          </a:p>
        </p:txBody>
      </p:sp>
      <p:sp>
        <p:nvSpPr>
          <p:cNvPr id="5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pt-PT" sz="3200" spc="-1" strike="noStrike">
              <a:latin typeface="Arial"/>
            </a:endParaRPr>
          </a:p>
        </p:txBody>
      </p:sp>
      <p:sp>
        <p:nvSpPr>
          <p:cNvPr id="6" name="PlaceHolder 5"/>
          <p:cNvSpPr>
            <a:spLocks noGrp="1"/>
          </p:cNvSpPr>
          <p:nvPr>
            <p:ph type="sldNum" idx="2"/>
          </p:nvPr>
        </p:nvSpPr>
        <p:spPr/>
        <p:txBody>
          <a:bodyPr/>
          <a:p>
            <a:fld id="{41547666-9E6C-404D-A399-B206EB5D19B7}"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PT" sz="4400" spc="-1" strike="noStrike">
              <a:latin typeface="Arial"/>
            </a:endParaRPr>
          </a:p>
        </p:txBody>
      </p:sp>
      <p:sp>
        <p:nvSpPr>
          <p:cNvPr id="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pt-PT" sz="3200" spc="-1" strike="noStrike">
              <a:latin typeface="Arial"/>
            </a:endParaRPr>
          </a:p>
        </p:txBody>
      </p:sp>
      <p:sp>
        <p:nvSpPr>
          <p:cNvPr id="4" name="PlaceHolder 3"/>
          <p:cNvSpPr>
            <a:spLocks noGrp="1"/>
          </p:cNvSpPr>
          <p:nvPr>
            <p:ph type="ftr" idx="1"/>
          </p:nvPr>
        </p:nvSpPr>
        <p:spPr/>
        <p:txBody>
          <a:bodyPr/>
          <a:p>
            <a:r>
              <a:t>Footer</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PT" sz="4400" spc="-1" strike="noStrike">
              <a:latin typeface="Arial"/>
            </a:endParaRPr>
          </a:p>
        </p:txBody>
      </p:sp>
      <p:sp>
        <p:nvSpPr>
          <p:cNvPr id="5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pt-PT" sz="3200" spc="-1" strike="noStrike">
              <a:latin typeface="Arial"/>
            </a:endParaRPr>
          </a:p>
        </p:txBody>
      </p:sp>
      <p:sp>
        <p:nvSpPr>
          <p:cNvPr id="5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pt-PT" sz="3200" spc="-1" strike="noStrike">
              <a:latin typeface="Arial"/>
            </a:endParaRPr>
          </a:p>
        </p:txBody>
      </p:sp>
      <p:sp>
        <p:nvSpPr>
          <p:cNvPr id="5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pt-PT" sz="3200" spc="-1" strike="noStrike">
              <a:latin typeface="Arial"/>
            </a:endParaRPr>
          </a:p>
        </p:txBody>
      </p:sp>
      <p:sp>
        <p:nvSpPr>
          <p:cNvPr id="6" name="PlaceHolder 5"/>
          <p:cNvSpPr>
            <a:spLocks noGrp="1"/>
          </p:cNvSpPr>
          <p:nvPr>
            <p:ph type="sldNum" idx="2"/>
          </p:nvPr>
        </p:nvSpPr>
        <p:spPr/>
        <p:txBody>
          <a:bodyPr/>
          <a:p>
            <a:fld id="{840720CA-6E50-42BB-A507-4DFE22D342F7}" type="slidenum">
              <a:t>&lt;#&gt;</a:t>
            </a:fld>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PT" sz="4400" spc="-1" strike="noStrike">
              <a:latin typeface="Arial"/>
            </a:endParaRPr>
          </a:p>
        </p:txBody>
      </p:sp>
      <p:sp>
        <p:nvSpPr>
          <p:cNvPr id="6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pt-PT" sz="3200" spc="-1" strike="noStrike">
              <a:latin typeface="Arial"/>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pt-PT" sz="3200" spc="-1" strike="noStrike">
              <a:latin typeface="Arial"/>
            </a:endParaRPr>
          </a:p>
        </p:txBody>
      </p:sp>
      <p:sp>
        <p:nvSpPr>
          <p:cNvPr id="6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pt-PT" sz="3200" spc="-1" strike="noStrike">
              <a:latin typeface="Arial"/>
            </a:endParaRPr>
          </a:p>
        </p:txBody>
      </p:sp>
      <p:sp>
        <p:nvSpPr>
          <p:cNvPr id="6" name="PlaceHolder 5"/>
          <p:cNvSpPr>
            <a:spLocks noGrp="1"/>
          </p:cNvSpPr>
          <p:nvPr>
            <p:ph type="sldNum" idx="2"/>
          </p:nvPr>
        </p:nvSpPr>
        <p:spPr/>
        <p:txBody>
          <a:bodyPr/>
          <a:p>
            <a:fld id="{19A69318-000F-442C-9B30-4E803308C194}" type="slidenum">
              <a:t>&lt;#&gt;</a:t>
            </a:fld>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PT" sz="4400" spc="-1" strike="noStrike">
              <a:latin typeface="Arial"/>
            </a:endParaRPr>
          </a:p>
        </p:txBody>
      </p:sp>
      <p:sp>
        <p:nvSpPr>
          <p:cNvPr id="6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pt-PT" sz="3200" spc="-1" strike="noStrike">
              <a:latin typeface="Arial"/>
            </a:endParaRPr>
          </a:p>
        </p:txBody>
      </p:sp>
      <p:sp>
        <p:nvSpPr>
          <p:cNvPr id="6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pt-PT" sz="3200" spc="-1" strike="noStrike">
              <a:latin typeface="Arial"/>
            </a:endParaRPr>
          </a:p>
        </p:txBody>
      </p:sp>
      <p:sp>
        <p:nvSpPr>
          <p:cNvPr id="5" name="PlaceHolder 4"/>
          <p:cNvSpPr>
            <a:spLocks noGrp="1"/>
          </p:cNvSpPr>
          <p:nvPr>
            <p:ph type="sldNum" idx="2"/>
          </p:nvPr>
        </p:nvSpPr>
        <p:spPr/>
        <p:txBody>
          <a:bodyPr/>
          <a:p>
            <a:fld id="{C758FF0B-64B0-4B2E-9168-F085F7E303E3}" type="slidenum">
              <a:t>&lt;#&gt;</a:t>
            </a:fld>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PT" sz="4400" spc="-1" strike="noStrike">
              <a:latin typeface="Arial"/>
            </a:endParaRPr>
          </a:p>
        </p:txBody>
      </p:sp>
      <p:sp>
        <p:nvSpPr>
          <p:cNvPr id="6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pt-PT" sz="3200" spc="-1" strike="noStrike">
              <a:latin typeface="Arial"/>
            </a:endParaRPr>
          </a:p>
        </p:txBody>
      </p:sp>
      <p:sp>
        <p:nvSpPr>
          <p:cNvPr id="6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pt-PT" sz="3200" spc="-1" strike="noStrike">
              <a:latin typeface="Arial"/>
            </a:endParaRPr>
          </a:p>
        </p:txBody>
      </p:sp>
      <p:sp>
        <p:nvSpPr>
          <p:cNvPr id="6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pt-PT" sz="3200" spc="-1" strike="noStrike">
              <a:latin typeface="Arial"/>
            </a:endParaRPr>
          </a:p>
        </p:txBody>
      </p:sp>
      <p:sp>
        <p:nvSpPr>
          <p:cNvPr id="7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pt-PT" sz="3200" spc="-1" strike="noStrike">
              <a:latin typeface="Arial"/>
            </a:endParaRPr>
          </a:p>
        </p:txBody>
      </p:sp>
      <p:sp>
        <p:nvSpPr>
          <p:cNvPr id="7" name="PlaceHolder 6"/>
          <p:cNvSpPr>
            <a:spLocks noGrp="1"/>
          </p:cNvSpPr>
          <p:nvPr>
            <p:ph type="sldNum" idx="2"/>
          </p:nvPr>
        </p:nvSpPr>
        <p:spPr/>
        <p:txBody>
          <a:bodyPr/>
          <a:p>
            <a:fld id="{46A6E1BF-5336-4348-A1B0-83714BF0DCED}" type="slidenum">
              <a:t>&lt;#&gt;</a:t>
            </a:fld>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PT" sz="4400" spc="-1" strike="noStrike">
              <a:latin typeface="Arial"/>
            </a:endParaRPr>
          </a:p>
        </p:txBody>
      </p:sp>
      <p:sp>
        <p:nvSpPr>
          <p:cNvPr id="7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pt-PT" sz="3200" spc="-1" strike="noStrike">
              <a:latin typeface="Arial"/>
            </a:endParaRPr>
          </a:p>
        </p:txBody>
      </p:sp>
      <p:sp>
        <p:nvSpPr>
          <p:cNvPr id="7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pt-PT" sz="3200" spc="-1" strike="noStrike">
              <a:latin typeface="Arial"/>
            </a:endParaRPr>
          </a:p>
        </p:txBody>
      </p:sp>
      <p:sp>
        <p:nvSpPr>
          <p:cNvPr id="7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pt-PT" sz="3200" spc="-1" strike="noStrike">
              <a:latin typeface="Arial"/>
            </a:endParaRPr>
          </a:p>
        </p:txBody>
      </p:sp>
      <p:sp>
        <p:nvSpPr>
          <p:cNvPr id="7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pt-PT" sz="3200" spc="-1" strike="noStrike">
              <a:latin typeface="Arial"/>
            </a:endParaRPr>
          </a:p>
        </p:txBody>
      </p:sp>
      <p:sp>
        <p:nvSpPr>
          <p:cNvPr id="7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pt-PT" sz="3200" spc="-1" strike="noStrike">
              <a:latin typeface="Arial"/>
            </a:endParaRPr>
          </a:p>
        </p:txBody>
      </p:sp>
      <p:sp>
        <p:nvSpPr>
          <p:cNvPr id="7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pt-PT" sz="3200" spc="-1" strike="noStrike">
              <a:latin typeface="Arial"/>
            </a:endParaRPr>
          </a:p>
        </p:txBody>
      </p:sp>
      <p:sp>
        <p:nvSpPr>
          <p:cNvPr id="9" name="PlaceHolder 8"/>
          <p:cNvSpPr>
            <a:spLocks noGrp="1"/>
          </p:cNvSpPr>
          <p:nvPr>
            <p:ph type="sldNum" idx="2"/>
          </p:nvPr>
        </p:nvSpPr>
        <p:spPr/>
        <p:txBody>
          <a:bodyPr/>
          <a:p>
            <a:fld id="{67CF2E21-D7C4-4CB3-B6DB-839D556F2245}" type="slidenum">
              <a:t>&lt;#&gt;</a:t>
            </a:fld>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
          </p:nvPr>
        </p:nvSpPr>
        <p:spPr/>
        <p:txBody>
          <a:bodyPr/>
          <a:p>
            <a:r>
              <a:t>Footer</a:t>
            </a:r>
          </a:p>
        </p:txBody>
      </p:sp>
      <p:sp>
        <p:nvSpPr>
          <p:cNvPr id="3" name="PlaceHolder 2"/>
          <p:cNvSpPr>
            <a:spLocks noGrp="1"/>
          </p:cNvSpPr>
          <p:nvPr>
            <p:ph type="sldNum" idx="4"/>
          </p:nvPr>
        </p:nvSpPr>
        <p:spPr/>
        <p:txBody>
          <a:bodyPr/>
          <a:p>
            <a:fld id="{FFD51903-383D-4D49-95A1-09CD9690E7AC}" type="slidenum">
              <a:t>&lt;#&gt;</a:t>
            </a:fld>
          </a:p>
        </p:txBody>
      </p:sp>
      <p:sp>
        <p:nvSpPr>
          <p:cNvPr id="4" name="PlaceHolder 3"/>
          <p:cNvSpPr>
            <a:spLocks noGrp="1"/>
          </p:cNvSpPr>
          <p:nvPr>
            <p:ph type="dt" idx="5"/>
          </p:nvPr>
        </p:nvSpPr>
        <p:spPr/>
        <p:txBody>
          <a:bodyPr/>
          <a:p>
            <a:r>
              <a:rPr lang="pt-PT"/>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PT" sz="4400" spc="-1" strike="noStrike">
              <a:latin typeface="Arial"/>
            </a:endParaRPr>
          </a:p>
        </p:txBody>
      </p:sp>
      <p:sp>
        <p:nvSpPr>
          <p:cNvPr id="8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pt-PT" sz="3200" spc="-1" strike="noStrike">
              <a:latin typeface="Arial"/>
            </a:endParaRPr>
          </a:p>
        </p:txBody>
      </p:sp>
      <p:sp>
        <p:nvSpPr>
          <p:cNvPr id="4" name="PlaceHolder 3"/>
          <p:cNvSpPr>
            <a:spLocks noGrp="1"/>
          </p:cNvSpPr>
          <p:nvPr>
            <p:ph type="ftr" idx="3"/>
          </p:nvPr>
        </p:nvSpPr>
        <p:spPr/>
        <p:txBody>
          <a:bodyPr/>
          <a:p>
            <a:r>
              <a:t>Footer</a:t>
            </a:r>
          </a:p>
        </p:txBody>
      </p:sp>
      <p:sp>
        <p:nvSpPr>
          <p:cNvPr id="5" name="PlaceHolder 4"/>
          <p:cNvSpPr>
            <a:spLocks noGrp="1"/>
          </p:cNvSpPr>
          <p:nvPr>
            <p:ph type="sldNum" idx="4"/>
          </p:nvPr>
        </p:nvSpPr>
        <p:spPr/>
        <p:txBody>
          <a:bodyPr/>
          <a:p>
            <a:fld id="{3BDB8550-6E2D-4EC9-83AB-66C055B73A07}" type="slidenum">
              <a:t>&lt;#&gt;</a:t>
            </a:fld>
          </a:p>
        </p:txBody>
      </p:sp>
      <p:sp>
        <p:nvSpPr>
          <p:cNvPr id="6" name="PlaceHolder 5"/>
          <p:cNvSpPr>
            <a:spLocks noGrp="1"/>
          </p:cNvSpPr>
          <p:nvPr>
            <p:ph type="dt" idx="5"/>
          </p:nvPr>
        </p:nvSpPr>
        <p:spPr/>
        <p:txBody>
          <a:bodyPr/>
          <a:p>
            <a:r>
              <a:rPr lang="pt-PT"/>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PT" sz="4400" spc="-1" strike="noStrike">
              <a:latin typeface="Arial"/>
            </a:endParaRPr>
          </a:p>
        </p:txBody>
      </p:sp>
      <p:sp>
        <p:nvSpPr>
          <p:cNvPr id="8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pt-PT" sz="3200" spc="-1" strike="noStrike">
              <a:latin typeface="Arial"/>
            </a:endParaRPr>
          </a:p>
        </p:txBody>
      </p:sp>
      <p:sp>
        <p:nvSpPr>
          <p:cNvPr id="4" name="PlaceHolder 3"/>
          <p:cNvSpPr>
            <a:spLocks noGrp="1"/>
          </p:cNvSpPr>
          <p:nvPr>
            <p:ph type="ftr" idx="3"/>
          </p:nvPr>
        </p:nvSpPr>
        <p:spPr/>
        <p:txBody>
          <a:bodyPr/>
          <a:p>
            <a:r>
              <a:t>Footer</a:t>
            </a:r>
          </a:p>
        </p:txBody>
      </p:sp>
      <p:sp>
        <p:nvSpPr>
          <p:cNvPr id="5" name="PlaceHolder 4"/>
          <p:cNvSpPr>
            <a:spLocks noGrp="1"/>
          </p:cNvSpPr>
          <p:nvPr>
            <p:ph type="sldNum" idx="4"/>
          </p:nvPr>
        </p:nvSpPr>
        <p:spPr/>
        <p:txBody>
          <a:bodyPr/>
          <a:p>
            <a:fld id="{5C064039-8FC5-4D2E-9339-606B20284CD0}" type="slidenum">
              <a:t>&lt;#&gt;</a:t>
            </a:fld>
          </a:p>
        </p:txBody>
      </p:sp>
      <p:sp>
        <p:nvSpPr>
          <p:cNvPr id="6" name="PlaceHolder 5"/>
          <p:cNvSpPr>
            <a:spLocks noGrp="1"/>
          </p:cNvSpPr>
          <p:nvPr>
            <p:ph type="dt" idx="5"/>
          </p:nvPr>
        </p:nvSpPr>
        <p:spPr/>
        <p:txBody>
          <a:bodyPr/>
          <a:p>
            <a:r>
              <a:rPr lang="pt-PT"/>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PT" sz="4400" spc="-1" strike="noStrike">
              <a:latin typeface="Arial"/>
            </a:endParaRPr>
          </a:p>
        </p:txBody>
      </p:sp>
      <p:sp>
        <p:nvSpPr>
          <p:cNvPr id="8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pt-PT" sz="3200" spc="-1" strike="noStrike">
              <a:latin typeface="Arial"/>
            </a:endParaRPr>
          </a:p>
        </p:txBody>
      </p:sp>
      <p:sp>
        <p:nvSpPr>
          <p:cNvPr id="8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pt-PT" sz="3200" spc="-1" strike="noStrike">
              <a:latin typeface="Arial"/>
            </a:endParaRPr>
          </a:p>
        </p:txBody>
      </p:sp>
      <p:sp>
        <p:nvSpPr>
          <p:cNvPr id="5" name="PlaceHolder 4"/>
          <p:cNvSpPr>
            <a:spLocks noGrp="1"/>
          </p:cNvSpPr>
          <p:nvPr>
            <p:ph type="ftr" idx="3"/>
          </p:nvPr>
        </p:nvSpPr>
        <p:spPr/>
        <p:txBody>
          <a:bodyPr/>
          <a:p>
            <a:r>
              <a:t>Footer</a:t>
            </a:r>
          </a:p>
        </p:txBody>
      </p:sp>
      <p:sp>
        <p:nvSpPr>
          <p:cNvPr id="6" name="PlaceHolder 5"/>
          <p:cNvSpPr>
            <a:spLocks noGrp="1"/>
          </p:cNvSpPr>
          <p:nvPr>
            <p:ph type="sldNum" idx="4"/>
          </p:nvPr>
        </p:nvSpPr>
        <p:spPr/>
        <p:txBody>
          <a:bodyPr/>
          <a:p>
            <a:fld id="{9F179D88-A40A-4A9A-844E-EDA1F5B407F8}" type="slidenum">
              <a:t>&lt;#&gt;</a:t>
            </a:fld>
          </a:p>
        </p:txBody>
      </p:sp>
      <p:sp>
        <p:nvSpPr>
          <p:cNvPr id="7" name="PlaceHolder 6"/>
          <p:cNvSpPr>
            <a:spLocks noGrp="1"/>
          </p:cNvSpPr>
          <p:nvPr>
            <p:ph type="dt" idx="5"/>
          </p:nvPr>
        </p:nvSpPr>
        <p:spPr/>
        <p:txBody>
          <a:bodyPr/>
          <a:p>
            <a:r>
              <a:rPr lang="pt-PT"/>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PT" sz="4400" spc="-1" strike="noStrike">
              <a:latin typeface="Arial"/>
            </a:endParaRPr>
          </a:p>
        </p:txBody>
      </p:sp>
      <p:sp>
        <p:nvSpPr>
          <p:cNvPr id="3" name="PlaceHolder 2"/>
          <p:cNvSpPr>
            <a:spLocks noGrp="1"/>
          </p:cNvSpPr>
          <p:nvPr>
            <p:ph type="ftr" idx="3"/>
          </p:nvPr>
        </p:nvSpPr>
        <p:spPr/>
        <p:txBody>
          <a:bodyPr/>
          <a:p>
            <a:r>
              <a:t>Footer</a:t>
            </a:r>
          </a:p>
        </p:txBody>
      </p:sp>
      <p:sp>
        <p:nvSpPr>
          <p:cNvPr id="4" name="PlaceHolder 3"/>
          <p:cNvSpPr>
            <a:spLocks noGrp="1"/>
          </p:cNvSpPr>
          <p:nvPr>
            <p:ph type="sldNum" idx="4"/>
          </p:nvPr>
        </p:nvSpPr>
        <p:spPr/>
        <p:txBody>
          <a:bodyPr/>
          <a:p>
            <a:fld id="{016ADE69-0E22-49D7-B75F-4162D45346A5}" type="slidenum">
              <a:t>&lt;#&gt;</a:t>
            </a:fld>
          </a:p>
        </p:txBody>
      </p:sp>
      <p:sp>
        <p:nvSpPr>
          <p:cNvPr id="5" name="PlaceHolder 4"/>
          <p:cNvSpPr>
            <a:spLocks noGrp="1"/>
          </p:cNvSpPr>
          <p:nvPr>
            <p:ph type="dt" idx="5"/>
          </p:nvPr>
        </p:nvSpPr>
        <p:spPr/>
        <p:txBody>
          <a:bodyPr/>
          <a:p>
            <a:r>
              <a:rPr lang="pt-PT"/>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PT" sz="4400" spc="-1" strike="noStrike">
              <a:latin typeface="Arial"/>
            </a:endParaRPr>
          </a:p>
        </p:txBody>
      </p:sp>
      <p:sp>
        <p:nvSpPr>
          <p:cNvPr id="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pt-PT" sz="3200" spc="-1" strike="noStrike">
              <a:latin typeface="Arial"/>
            </a:endParaRPr>
          </a:p>
        </p:txBody>
      </p:sp>
      <p:sp>
        <p:nvSpPr>
          <p:cNvPr id="4" name="PlaceHolder 3"/>
          <p:cNvSpPr>
            <a:spLocks noGrp="1"/>
          </p:cNvSpPr>
          <p:nvPr>
            <p:ph type="ftr" idx="1"/>
          </p:nvPr>
        </p:nvSpPr>
        <p:spPr/>
        <p:txBody>
          <a:bodyPr/>
          <a:p>
            <a:r>
              <a:t>Footer</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pt-PT" sz="3200" spc="-1" strike="noStrike">
              <a:latin typeface="Arial"/>
            </a:endParaRPr>
          </a:p>
        </p:txBody>
      </p:sp>
      <p:sp>
        <p:nvSpPr>
          <p:cNvPr id="3" name="PlaceHolder 2"/>
          <p:cNvSpPr>
            <a:spLocks noGrp="1"/>
          </p:cNvSpPr>
          <p:nvPr>
            <p:ph type="ftr" idx="3"/>
          </p:nvPr>
        </p:nvSpPr>
        <p:spPr/>
        <p:txBody>
          <a:bodyPr/>
          <a:p>
            <a:r>
              <a:t>Footer</a:t>
            </a:r>
          </a:p>
        </p:txBody>
      </p:sp>
      <p:sp>
        <p:nvSpPr>
          <p:cNvPr id="4" name="PlaceHolder 3"/>
          <p:cNvSpPr>
            <a:spLocks noGrp="1"/>
          </p:cNvSpPr>
          <p:nvPr>
            <p:ph type="sldNum" idx="4"/>
          </p:nvPr>
        </p:nvSpPr>
        <p:spPr/>
        <p:txBody>
          <a:bodyPr/>
          <a:p>
            <a:fld id="{EAA86EB3-EB5D-4497-821E-F468CB07C7F6}" type="slidenum">
              <a:t>&lt;#&gt;</a:t>
            </a:fld>
          </a:p>
        </p:txBody>
      </p:sp>
      <p:sp>
        <p:nvSpPr>
          <p:cNvPr id="5" name="PlaceHolder 4"/>
          <p:cNvSpPr>
            <a:spLocks noGrp="1"/>
          </p:cNvSpPr>
          <p:nvPr>
            <p:ph type="dt" idx="5"/>
          </p:nvPr>
        </p:nvSpPr>
        <p:spPr/>
        <p:txBody>
          <a:bodyPr/>
          <a:p>
            <a:r>
              <a:rPr lang="pt-PT"/>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PT" sz="4400" spc="-1" strike="noStrike">
              <a:latin typeface="Arial"/>
            </a:endParaRPr>
          </a:p>
        </p:txBody>
      </p:sp>
      <p:sp>
        <p:nvSpPr>
          <p:cNvPr id="9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pt-PT" sz="3200" spc="-1" strike="noStrike">
              <a:latin typeface="Arial"/>
            </a:endParaRPr>
          </a:p>
        </p:txBody>
      </p:sp>
      <p:sp>
        <p:nvSpPr>
          <p:cNvPr id="9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pt-PT" sz="3200" spc="-1" strike="noStrike">
              <a:latin typeface="Arial"/>
            </a:endParaRPr>
          </a:p>
        </p:txBody>
      </p:sp>
      <p:sp>
        <p:nvSpPr>
          <p:cNvPr id="9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pt-PT" sz="3200" spc="-1" strike="noStrike">
              <a:latin typeface="Arial"/>
            </a:endParaRPr>
          </a:p>
        </p:txBody>
      </p:sp>
      <p:sp>
        <p:nvSpPr>
          <p:cNvPr id="6" name="PlaceHolder 5"/>
          <p:cNvSpPr>
            <a:spLocks noGrp="1"/>
          </p:cNvSpPr>
          <p:nvPr>
            <p:ph type="ftr" idx="3"/>
          </p:nvPr>
        </p:nvSpPr>
        <p:spPr/>
        <p:txBody>
          <a:bodyPr/>
          <a:p>
            <a:r>
              <a:t>Footer</a:t>
            </a:r>
          </a:p>
        </p:txBody>
      </p:sp>
      <p:sp>
        <p:nvSpPr>
          <p:cNvPr id="7" name="PlaceHolder 6"/>
          <p:cNvSpPr>
            <a:spLocks noGrp="1"/>
          </p:cNvSpPr>
          <p:nvPr>
            <p:ph type="sldNum" idx="4"/>
          </p:nvPr>
        </p:nvSpPr>
        <p:spPr/>
        <p:txBody>
          <a:bodyPr/>
          <a:p>
            <a:fld id="{EF926415-58E1-44F7-BD67-4AB49E0D4B5A}" type="slidenum">
              <a:t>&lt;#&gt;</a:t>
            </a:fld>
          </a:p>
        </p:txBody>
      </p:sp>
      <p:sp>
        <p:nvSpPr>
          <p:cNvPr id="8" name="PlaceHolder 7"/>
          <p:cNvSpPr>
            <a:spLocks noGrp="1"/>
          </p:cNvSpPr>
          <p:nvPr>
            <p:ph type="dt" idx="5"/>
          </p:nvPr>
        </p:nvSpPr>
        <p:spPr/>
        <p:txBody>
          <a:bodyPr/>
          <a:p>
            <a:r>
              <a:rPr lang="pt-PT"/>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PT" sz="4400" spc="-1" strike="noStrike">
              <a:latin typeface="Arial"/>
            </a:endParaRPr>
          </a:p>
        </p:txBody>
      </p:sp>
      <p:sp>
        <p:nvSpPr>
          <p:cNvPr id="9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pt-PT" sz="3200" spc="-1" strike="noStrike">
              <a:latin typeface="Arial"/>
            </a:endParaRPr>
          </a:p>
        </p:txBody>
      </p:sp>
      <p:sp>
        <p:nvSpPr>
          <p:cNvPr id="9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pt-PT" sz="3200" spc="-1" strike="noStrike">
              <a:latin typeface="Arial"/>
            </a:endParaRPr>
          </a:p>
        </p:txBody>
      </p:sp>
      <p:sp>
        <p:nvSpPr>
          <p:cNvPr id="9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pt-PT" sz="3200" spc="-1" strike="noStrike">
              <a:latin typeface="Arial"/>
            </a:endParaRPr>
          </a:p>
        </p:txBody>
      </p:sp>
      <p:sp>
        <p:nvSpPr>
          <p:cNvPr id="6" name="PlaceHolder 5"/>
          <p:cNvSpPr>
            <a:spLocks noGrp="1"/>
          </p:cNvSpPr>
          <p:nvPr>
            <p:ph type="ftr" idx="3"/>
          </p:nvPr>
        </p:nvSpPr>
        <p:spPr/>
        <p:txBody>
          <a:bodyPr/>
          <a:p>
            <a:r>
              <a:t>Footer</a:t>
            </a:r>
          </a:p>
        </p:txBody>
      </p:sp>
      <p:sp>
        <p:nvSpPr>
          <p:cNvPr id="7" name="PlaceHolder 6"/>
          <p:cNvSpPr>
            <a:spLocks noGrp="1"/>
          </p:cNvSpPr>
          <p:nvPr>
            <p:ph type="sldNum" idx="4"/>
          </p:nvPr>
        </p:nvSpPr>
        <p:spPr/>
        <p:txBody>
          <a:bodyPr/>
          <a:p>
            <a:fld id="{18BF3E90-1F9C-4A91-8D79-AC38701E5BBF}" type="slidenum">
              <a:t>&lt;#&gt;</a:t>
            </a:fld>
          </a:p>
        </p:txBody>
      </p:sp>
      <p:sp>
        <p:nvSpPr>
          <p:cNvPr id="8" name="PlaceHolder 7"/>
          <p:cNvSpPr>
            <a:spLocks noGrp="1"/>
          </p:cNvSpPr>
          <p:nvPr>
            <p:ph type="dt" idx="5"/>
          </p:nvPr>
        </p:nvSpPr>
        <p:spPr/>
        <p:txBody>
          <a:bodyPr/>
          <a:p>
            <a:r>
              <a:rPr lang="pt-PT"/>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PT" sz="4400" spc="-1" strike="noStrike">
              <a:latin typeface="Arial"/>
            </a:endParaRPr>
          </a:p>
        </p:txBody>
      </p:sp>
      <p:sp>
        <p:nvSpPr>
          <p:cNvPr id="10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pt-PT" sz="3200" spc="-1" strike="noStrike">
              <a:latin typeface="Arial"/>
            </a:endParaRPr>
          </a:p>
        </p:txBody>
      </p:sp>
      <p:sp>
        <p:nvSpPr>
          <p:cNvPr id="10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pt-PT" sz="3200" spc="-1" strike="noStrike">
              <a:latin typeface="Arial"/>
            </a:endParaRPr>
          </a:p>
        </p:txBody>
      </p:sp>
      <p:sp>
        <p:nvSpPr>
          <p:cNvPr id="10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pt-PT" sz="3200" spc="-1" strike="noStrike">
              <a:latin typeface="Arial"/>
            </a:endParaRPr>
          </a:p>
        </p:txBody>
      </p:sp>
      <p:sp>
        <p:nvSpPr>
          <p:cNvPr id="6" name="PlaceHolder 5"/>
          <p:cNvSpPr>
            <a:spLocks noGrp="1"/>
          </p:cNvSpPr>
          <p:nvPr>
            <p:ph type="ftr" idx="3"/>
          </p:nvPr>
        </p:nvSpPr>
        <p:spPr/>
        <p:txBody>
          <a:bodyPr/>
          <a:p>
            <a:r>
              <a:t>Footer</a:t>
            </a:r>
          </a:p>
        </p:txBody>
      </p:sp>
      <p:sp>
        <p:nvSpPr>
          <p:cNvPr id="7" name="PlaceHolder 6"/>
          <p:cNvSpPr>
            <a:spLocks noGrp="1"/>
          </p:cNvSpPr>
          <p:nvPr>
            <p:ph type="sldNum" idx="4"/>
          </p:nvPr>
        </p:nvSpPr>
        <p:spPr/>
        <p:txBody>
          <a:bodyPr/>
          <a:p>
            <a:fld id="{A9196724-2A7E-41C9-9D81-1C3770F6C6B7}" type="slidenum">
              <a:t>&lt;#&gt;</a:t>
            </a:fld>
          </a:p>
        </p:txBody>
      </p:sp>
      <p:sp>
        <p:nvSpPr>
          <p:cNvPr id="8" name="PlaceHolder 7"/>
          <p:cNvSpPr>
            <a:spLocks noGrp="1"/>
          </p:cNvSpPr>
          <p:nvPr>
            <p:ph type="dt" idx="5"/>
          </p:nvPr>
        </p:nvSpPr>
        <p:spPr/>
        <p:txBody>
          <a:bodyPr/>
          <a:p>
            <a:r>
              <a:rPr lang="pt-PT"/>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PT" sz="4400" spc="-1" strike="noStrike">
              <a:latin typeface="Arial"/>
            </a:endParaRPr>
          </a:p>
        </p:txBody>
      </p:sp>
      <p:sp>
        <p:nvSpPr>
          <p:cNvPr id="10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pt-PT" sz="3200" spc="-1" strike="noStrike">
              <a:latin typeface="Arial"/>
            </a:endParaRPr>
          </a:p>
        </p:txBody>
      </p:sp>
      <p:sp>
        <p:nvSpPr>
          <p:cNvPr id="10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pt-PT" sz="3200" spc="-1" strike="noStrike">
              <a:latin typeface="Arial"/>
            </a:endParaRPr>
          </a:p>
        </p:txBody>
      </p:sp>
      <p:sp>
        <p:nvSpPr>
          <p:cNvPr id="5" name="PlaceHolder 4"/>
          <p:cNvSpPr>
            <a:spLocks noGrp="1"/>
          </p:cNvSpPr>
          <p:nvPr>
            <p:ph type="ftr" idx="3"/>
          </p:nvPr>
        </p:nvSpPr>
        <p:spPr/>
        <p:txBody>
          <a:bodyPr/>
          <a:p>
            <a:r>
              <a:t>Footer</a:t>
            </a:r>
          </a:p>
        </p:txBody>
      </p:sp>
      <p:sp>
        <p:nvSpPr>
          <p:cNvPr id="6" name="PlaceHolder 5"/>
          <p:cNvSpPr>
            <a:spLocks noGrp="1"/>
          </p:cNvSpPr>
          <p:nvPr>
            <p:ph type="sldNum" idx="4"/>
          </p:nvPr>
        </p:nvSpPr>
        <p:spPr/>
        <p:txBody>
          <a:bodyPr/>
          <a:p>
            <a:fld id="{B56BD0F8-30B3-4902-8832-8D7160287520}" type="slidenum">
              <a:t>&lt;#&gt;</a:t>
            </a:fld>
          </a:p>
        </p:txBody>
      </p:sp>
      <p:sp>
        <p:nvSpPr>
          <p:cNvPr id="7" name="PlaceHolder 6"/>
          <p:cNvSpPr>
            <a:spLocks noGrp="1"/>
          </p:cNvSpPr>
          <p:nvPr>
            <p:ph type="dt" idx="5"/>
          </p:nvPr>
        </p:nvSpPr>
        <p:spPr/>
        <p:txBody>
          <a:bodyPr/>
          <a:p>
            <a:r>
              <a:rPr lang="pt-PT"/>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PT" sz="4400" spc="-1" strike="noStrike">
              <a:latin typeface="Arial"/>
            </a:endParaRPr>
          </a:p>
        </p:txBody>
      </p:sp>
      <p:sp>
        <p:nvSpPr>
          <p:cNvPr id="10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pt-PT" sz="3200" spc="-1" strike="noStrike">
              <a:latin typeface="Arial"/>
            </a:endParaRPr>
          </a:p>
        </p:txBody>
      </p:sp>
      <p:sp>
        <p:nvSpPr>
          <p:cNvPr id="10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pt-PT" sz="3200" spc="-1" strike="noStrike">
              <a:latin typeface="Arial"/>
            </a:endParaRPr>
          </a:p>
        </p:txBody>
      </p:sp>
      <p:sp>
        <p:nvSpPr>
          <p:cNvPr id="11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pt-PT" sz="3200" spc="-1" strike="noStrike">
              <a:latin typeface="Arial"/>
            </a:endParaRPr>
          </a:p>
        </p:txBody>
      </p:sp>
      <p:sp>
        <p:nvSpPr>
          <p:cNvPr id="11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pt-PT" sz="3200" spc="-1" strike="noStrike">
              <a:latin typeface="Arial"/>
            </a:endParaRPr>
          </a:p>
        </p:txBody>
      </p:sp>
      <p:sp>
        <p:nvSpPr>
          <p:cNvPr id="7" name="PlaceHolder 6"/>
          <p:cNvSpPr>
            <a:spLocks noGrp="1"/>
          </p:cNvSpPr>
          <p:nvPr>
            <p:ph type="ftr" idx="3"/>
          </p:nvPr>
        </p:nvSpPr>
        <p:spPr/>
        <p:txBody>
          <a:bodyPr/>
          <a:p>
            <a:r>
              <a:t>Footer</a:t>
            </a:r>
          </a:p>
        </p:txBody>
      </p:sp>
      <p:sp>
        <p:nvSpPr>
          <p:cNvPr id="8" name="PlaceHolder 7"/>
          <p:cNvSpPr>
            <a:spLocks noGrp="1"/>
          </p:cNvSpPr>
          <p:nvPr>
            <p:ph type="sldNum" idx="4"/>
          </p:nvPr>
        </p:nvSpPr>
        <p:spPr/>
        <p:txBody>
          <a:bodyPr/>
          <a:p>
            <a:fld id="{5F0E1A9F-1AD3-485E-B8F6-43CCB0FB4529}" type="slidenum">
              <a:t>&lt;#&gt;</a:t>
            </a:fld>
          </a:p>
        </p:txBody>
      </p:sp>
      <p:sp>
        <p:nvSpPr>
          <p:cNvPr id="9" name="PlaceHolder 8"/>
          <p:cNvSpPr>
            <a:spLocks noGrp="1"/>
          </p:cNvSpPr>
          <p:nvPr>
            <p:ph type="dt" idx="5"/>
          </p:nvPr>
        </p:nvSpPr>
        <p:spPr/>
        <p:txBody>
          <a:bodyPr/>
          <a:p>
            <a:r>
              <a:rPr lang="pt-PT"/>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PT" sz="4400" spc="-1" strike="noStrike">
              <a:latin typeface="Arial"/>
            </a:endParaRPr>
          </a:p>
        </p:txBody>
      </p:sp>
      <p:sp>
        <p:nvSpPr>
          <p:cNvPr id="11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pt-PT" sz="3200" spc="-1" strike="noStrike">
              <a:latin typeface="Arial"/>
            </a:endParaRPr>
          </a:p>
        </p:txBody>
      </p:sp>
      <p:sp>
        <p:nvSpPr>
          <p:cNvPr id="11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pt-PT" sz="3200" spc="-1" strike="noStrike">
              <a:latin typeface="Arial"/>
            </a:endParaRPr>
          </a:p>
        </p:txBody>
      </p:sp>
      <p:sp>
        <p:nvSpPr>
          <p:cNvPr id="11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pt-PT" sz="3200" spc="-1" strike="noStrike">
              <a:latin typeface="Arial"/>
            </a:endParaRPr>
          </a:p>
        </p:txBody>
      </p:sp>
      <p:sp>
        <p:nvSpPr>
          <p:cNvPr id="11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pt-PT" sz="3200" spc="-1" strike="noStrike">
              <a:latin typeface="Arial"/>
            </a:endParaRPr>
          </a:p>
        </p:txBody>
      </p:sp>
      <p:sp>
        <p:nvSpPr>
          <p:cNvPr id="11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pt-PT" sz="3200" spc="-1" strike="noStrike">
              <a:latin typeface="Arial"/>
            </a:endParaRPr>
          </a:p>
        </p:txBody>
      </p:sp>
      <p:sp>
        <p:nvSpPr>
          <p:cNvPr id="11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pt-PT" sz="3200" spc="-1" strike="noStrike">
              <a:latin typeface="Arial"/>
            </a:endParaRPr>
          </a:p>
        </p:txBody>
      </p:sp>
      <p:sp>
        <p:nvSpPr>
          <p:cNvPr id="9" name="PlaceHolder 8"/>
          <p:cNvSpPr>
            <a:spLocks noGrp="1"/>
          </p:cNvSpPr>
          <p:nvPr>
            <p:ph type="ftr" idx="3"/>
          </p:nvPr>
        </p:nvSpPr>
        <p:spPr/>
        <p:txBody>
          <a:bodyPr/>
          <a:p>
            <a:r>
              <a:t>Footer</a:t>
            </a:r>
          </a:p>
        </p:txBody>
      </p:sp>
      <p:sp>
        <p:nvSpPr>
          <p:cNvPr id="10" name="PlaceHolder 9"/>
          <p:cNvSpPr>
            <a:spLocks noGrp="1"/>
          </p:cNvSpPr>
          <p:nvPr>
            <p:ph type="sldNum" idx="4"/>
          </p:nvPr>
        </p:nvSpPr>
        <p:spPr/>
        <p:txBody>
          <a:bodyPr/>
          <a:p>
            <a:fld id="{3BCC7578-BC95-4B29-BA3D-5076D4AEA6FF}" type="slidenum">
              <a:t>&lt;#&gt;</a:t>
            </a:fld>
          </a:p>
        </p:txBody>
      </p:sp>
      <p:sp>
        <p:nvSpPr>
          <p:cNvPr id="11" name="PlaceHolder 10"/>
          <p:cNvSpPr>
            <a:spLocks noGrp="1"/>
          </p:cNvSpPr>
          <p:nvPr>
            <p:ph type="dt" idx="5"/>
          </p:nvPr>
        </p:nvSpPr>
        <p:spPr/>
        <p:txBody>
          <a:bodyPr/>
          <a:p>
            <a:r>
              <a:rPr lang="pt-PT"/>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
          </p:nvPr>
        </p:nvSpPr>
        <p:spPr/>
        <p:txBody>
          <a:bodyPr/>
          <a:p>
            <a:r>
              <a:t>Footer</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PT" sz="4400" spc="-1" strike="noStrike">
              <a:latin typeface="Arial"/>
            </a:endParaRPr>
          </a:p>
        </p:txBody>
      </p:sp>
      <p:sp>
        <p:nvSpPr>
          <p:cNvPr id="12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pt-PT" sz="3200" spc="-1" strike="noStrike">
              <a:latin typeface="Arial"/>
            </a:endParaRPr>
          </a:p>
        </p:txBody>
      </p:sp>
      <p:sp>
        <p:nvSpPr>
          <p:cNvPr id="4" name="PlaceHolder 3"/>
          <p:cNvSpPr>
            <a:spLocks noGrp="1"/>
          </p:cNvSpPr>
          <p:nvPr>
            <p:ph type="ftr" idx="6"/>
          </p:nvPr>
        </p:nvSpPr>
        <p:spPr/>
        <p:txBody>
          <a:bodyPr/>
          <a:p>
            <a:r>
              <a:t>Footer</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PT" sz="4400" spc="-1" strike="noStrike">
              <a:latin typeface="Arial"/>
            </a:endParaRPr>
          </a:p>
        </p:txBody>
      </p:sp>
      <p:sp>
        <p:nvSpPr>
          <p:cNvPr id="12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pt-PT" sz="3200" spc="-1" strike="noStrike">
              <a:latin typeface="Arial"/>
            </a:endParaRPr>
          </a:p>
        </p:txBody>
      </p:sp>
      <p:sp>
        <p:nvSpPr>
          <p:cNvPr id="4" name="PlaceHolder 3"/>
          <p:cNvSpPr>
            <a:spLocks noGrp="1"/>
          </p:cNvSpPr>
          <p:nvPr>
            <p:ph type="ftr" idx="6"/>
          </p:nvPr>
        </p:nvSpPr>
        <p:spPr/>
        <p:txBody>
          <a:bodyPr/>
          <a:p>
            <a:r>
              <a:t>Footer</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PT" sz="4400" spc="-1" strike="noStrike">
              <a:latin typeface="Arial"/>
            </a:endParaRPr>
          </a:p>
        </p:txBody>
      </p:sp>
      <p:sp>
        <p:nvSpPr>
          <p:cNvPr id="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pt-PT" sz="3200" spc="-1" strike="noStrike">
              <a:latin typeface="Arial"/>
            </a:endParaRPr>
          </a:p>
        </p:txBody>
      </p:sp>
      <p:sp>
        <p:nvSpPr>
          <p:cNvPr id="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pt-PT" sz="3200" spc="-1" strike="noStrike">
              <a:latin typeface="Arial"/>
            </a:endParaRPr>
          </a:p>
        </p:txBody>
      </p:sp>
      <p:sp>
        <p:nvSpPr>
          <p:cNvPr id="5" name="PlaceHolder 4"/>
          <p:cNvSpPr>
            <a:spLocks noGrp="1"/>
          </p:cNvSpPr>
          <p:nvPr>
            <p:ph type="ftr" idx="1"/>
          </p:nvPr>
        </p:nvSpPr>
        <p:spPr/>
        <p:txBody>
          <a:bodyPr/>
          <a:p>
            <a:r>
              <a:t>Footer</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PT" sz="4400" spc="-1" strike="noStrike">
              <a:latin typeface="Arial"/>
            </a:endParaRPr>
          </a:p>
        </p:txBody>
      </p:sp>
      <p:sp>
        <p:nvSpPr>
          <p:cNvPr id="12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pt-PT" sz="3200" spc="-1" strike="noStrike">
              <a:latin typeface="Arial"/>
            </a:endParaRPr>
          </a:p>
        </p:txBody>
      </p:sp>
      <p:sp>
        <p:nvSpPr>
          <p:cNvPr id="12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pt-PT" sz="3200" spc="-1" strike="noStrike">
              <a:latin typeface="Arial"/>
            </a:endParaRPr>
          </a:p>
        </p:txBody>
      </p:sp>
      <p:sp>
        <p:nvSpPr>
          <p:cNvPr id="5" name="PlaceHolder 4"/>
          <p:cNvSpPr>
            <a:spLocks noGrp="1"/>
          </p:cNvSpPr>
          <p:nvPr>
            <p:ph type="ftr" idx="6"/>
          </p:nvPr>
        </p:nvSpPr>
        <p:spPr/>
        <p:txBody>
          <a:bodyPr/>
          <a:p>
            <a:r>
              <a:t>Footer</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PT" sz="4400" spc="-1" strike="noStrike">
              <a:latin typeface="Arial"/>
            </a:endParaRPr>
          </a:p>
        </p:txBody>
      </p:sp>
      <p:sp>
        <p:nvSpPr>
          <p:cNvPr id="3" name="PlaceHolder 2"/>
          <p:cNvSpPr>
            <a:spLocks noGrp="1"/>
          </p:cNvSpPr>
          <p:nvPr>
            <p:ph type="ftr" idx="6"/>
          </p:nvPr>
        </p:nvSpPr>
        <p:spPr/>
        <p:txBody>
          <a:bodyPr/>
          <a:p>
            <a:r>
              <a:t>Footer</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pt-PT" sz="3200" spc="-1" strike="noStrike">
              <a:latin typeface="Arial"/>
            </a:endParaRPr>
          </a:p>
        </p:txBody>
      </p:sp>
      <p:sp>
        <p:nvSpPr>
          <p:cNvPr id="3" name="PlaceHolder 2"/>
          <p:cNvSpPr>
            <a:spLocks noGrp="1"/>
          </p:cNvSpPr>
          <p:nvPr>
            <p:ph type="ftr" idx="6"/>
          </p:nvPr>
        </p:nvSpPr>
        <p:spPr/>
        <p:txBody>
          <a:bodyPr/>
          <a:p>
            <a:r>
              <a:t>Footer</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PT" sz="4400" spc="-1" strike="noStrike">
              <a:latin typeface="Arial"/>
            </a:endParaRPr>
          </a:p>
        </p:txBody>
      </p:sp>
      <p:sp>
        <p:nvSpPr>
          <p:cNvPr id="13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pt-PT" sz="3200" spc="-1" strike="noStrike">
              <a:latin typeface="Arial"/>
            </a:endParaRPr>
          </a:p>
        </p:txBody>
      </p:sp>
      <p:sp>
        <p:nvSpPr>
          <p:cNvPr id="13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pt-PT" sz="3200" spc="-1" strike="noStrike">
              <a:latin typeface="Arial"/>
            </a:endParaRPr>
          </a:p>
        </p:txBody>
      </p:sp>
      <p:sp>
        <p:nvSpPr>
          <p:cNvPr id="13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pt-PT" sz="3200" spc="-1" strike="noStrike">
              <a:latin typeface="Arial"/>
            </a:endParaRPr>
          </a:p>
        </p:txBody>
      </p:sp>
      <p:sp>
        <p:nvSpPr>
          <p:cNvPr id="6" name="PlaceHolder 5"/>
          <p:cNvSpPr>
            <a:spLocks noGrp="1"/>
          </p:cNvSpPr>
          <p:nvPr>
            <p:ph type="ftr" idx="6"/>
          </p:nvPr>
        </p:nvSpPr>
        <p:spPr/>
        <p:txBody>
          <a:bodyPr/>
          <a:p>
            <a:r>
              <a:t>Footer</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PT" sz="4400" spc="-1" strike="noStrike">
              <a:latin typeface="Arial"/>
            </a:endParaRPr>
          </a:p>
        </p:txBody>
      </p:sp>
      <p:sp>
        <p:nvSpPr>
          <p:cNvPr id="13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pt-PT" sz="3200" spc="-1" strike="noStrike">
              <a:latin typeface="Arial"/>
            </a:endParaRPr>
          </a:p>
        </p:txBody>
      </p:sp>
      <p:sp>
        <p:nvSpPr>
          <p:cNvPr id="13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pt-PT" sz="3200" spc="-1" strike="noStrike">
              <a:latin typeface="Arial"/>
            </a:endParaRPr>
          </a:p>
        </p:txBody>
      </p:sp>
      <p:sp>
        <p:nvSpPr>
          <p:cNvPr id="13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pt-PT" sz="3200" spc="-1" strike="noStrike">
              <a:latin typeface="Arial"/>
            </a:endParaRPr>
          </a:p>
        </p:txBody>
      </p:sp>
      <p:sp>
        <p:nvSpPr>
          <p:cNvPr id="6" name="PlaceHolder 5"/>
          <p:cNvSpPr>
            <a:spLocks noGrp="1"/>
          </p:cNvSpPr>
          <p:nvPr>
            <p:ph type="ftr" idx="6"/>
          </p:nvPr>
        </p:nvSpPr>
        <p:spPr/>
        <p:txBody>
          <a:bodyPr/>
          <a:p>
            <a:r>
              <a:t>Footer</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PT" sz="4400" spc="-1" strike="noStrike">
              <a:latin typeface="Arial"/>
            </a:endParaRPr>
          </a:p>
        </p:txBody>
      </p:sp>
      <p:sp>
        <p:nvSpPr>
          <p:cNvPr id="14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pt-PT" sz="3200" spc="-1" strike="noStrike">
              <a:latin typeface="Arial"/>
            </a:endParaRPr>
          </a:p>
        </p:txBody>
      </p:sp>
      <p:sp>
        <p:nvSpPr>
          <p:cNvPr id="14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pt-PT" sz="3200" spc="-1" strike="noStrike">
              <a:latin typeface="Arial"/>
            </a:endParaRPr>
          </a:p>
        </p:txBody>
      </p:sp>
      <p:sp>
        <p:nvSpPr>
          <p:cNvPr id="14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pt-PT" sz="3200" spc="-1" strike="noStrike">
              <a:latin typeface="Arial"/>
            </a:endParaRPr>
          </a:p>
        </p:txBody>
      </p:sp>
      <p:sp>
        <p:nvSpPr>
          <p:cNvPr id="6" name="PlaceHolder 5"/>
          <p:cNvSpPr>
            <a:spLocks noGrp="1"/>
          </p:cNvSpPr>
          <p:nvPr>
            <p:ph type="ftr" idx="6"/>
          </p:nvPr>
        </p:nvSpPr>
        <p:spPr/>
        <p:txBody>
          <a:bodyPr/>
          <a:p>
            <a:r>
              <a:t>Footer</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PT" sz="4400" spc="-1" strike="noStrike">
              <a:latin typeface="Arial"/>
            </a:endParaRPr>
          </a:p>
        </p:txBody>
      </p:sp>
      <p:sp>
        <p:nvSpPr>
          <p:cNvPr id="14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pt-PT" sz="3200" spc="-1" strike="noStrike">
              <a:latin typeface="Arial"/>
            </a:endParaRPr>
          </a:p>
        </p:txBody>
      </p:sp>
      <p:sp>
        <p:nvSpPr>
          <p:cNvPr id="14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pt-PT" sz="3200" spc="-1" strike="noStrike">
              <a:latin typeface="Arial"/>
            </a:endParaRPr>
          </a:p>
        </p:txBody>
      </p:sp>
      <p:sp>
        <p:nvSpPr>
          <p:cNvPr id="5" name="PlaceHolder 4"/>
          <p:cNvSpPr>
            <a:spLocks noGrp="1"/>
          </p:cNvSpPr>
          <p:nvPr>
            <p:ph type="ftr" idx="6"/>
          </p:nvPr>
        </p:nvSpPr>
        <p:spPr/>
        <p:txBody>
          <a:bodyPr/>
          <a:p>
            <a:r>
              <a:t>Footer</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PT" sz="4400" spc="-1" strike="noStrike">
              <a:latin typeface="Arial"/>
            </a:endParaRPr>
          </a:p>
        </p:txBody>
      </p:sp>
      <p:sp>
        <p:nvSpPr>
          <p:cNvPr id="14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pt-PT" sz="3200" spc="-1" strike="noStrike">
              <a:latin typeface="Arial"/>
            </a:endParaRPr>
          </a:p>
        </p:txBody>
      </p:sp>
      <p:sp>
        <p:nvSpPr>
          <p:cNvPr id="14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pt-PT" sz="3200" spc="-1" strike="noStrike">
              <a:latin typeface="Arial"/>
            </a:endParaRPr>
          </a:p>
        </p:txBody>
      </p:sp>
      <p:sp>
        <p:nvSpPr>
          <p:cNvPr id="14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pt-PT" sz="3200" spc="-1" strike="noStrike">
              <a:latin typeface="Arial"/>
            </a:endParaRPr>
          </a:p>
        </p:txBody>
      </p:sp>
      <p:sp>
        <p:nvSpPr>
          <p:cNvPr id="15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pt-PT" sz="3200" spc="-1" strike="noStrike">
              <a:latin typeface="Arial"/>
            </a:endParaRPr>
          </a:p>
        </p:txBody>
      </p:sp>
      <p:sp>
        <p:nvSpPr>
          <p:cNvPr id="7" name="PlaceHolder 6"/>
          <p:cNvSpPr>
            <a:spLocks noGrp="1"/>
          </p:cNvSpPr>
          <p:nvPr>
            <p:ph type="ftr" idx="6"/>
          </p:nvPr>
        </p:nvSpPr>
        <p:spPr/>
        <p:txBody>
          <a:bodyPr/>
          <a:p>
            <a:r>
              <a:t>Footer</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PT" sz="4400" spc="-1" strike="noStrike">
              <a:latin typeface="Arial"/>
            </a:endParaRPr>
          </a:p>
        </p:txBody>
      </p:sp>
      <p:sp>
        <p:nvSpPr>
          <p:cNvPr id="15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pt-PT" sz="3200" spc="-1" strike="noStrike">
              <a:latin typeface="Arial"/>
            </a:endParaRPr>
          </a:p>
        </p:txBody>
      </p:sp>
      <p:sp>
        <p:nvSpPr>
          <p:cNvPr id="15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pt-PT" sz="3200" spc="-1" strike="noStrike">
              <a:latin typeface="Arial"/>
            </a:endParaRPr>
          </a:p>
        </p:txBody>
      </p:sp>
      <p:sp>
        <p:nvSpPr>
          <p:cNvPr id="15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pt-PT" sz="3200" spc="-1" strike="noStrike">
              <a:latin typeface="Arial"/>
            </a:endParaRPr>
          </a:p>
        </p:txBody>
      </p:sp>
      <p:sp>
        <p:nvSpPr>
          <p:cNvPr id="15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pt-PT" sz="3200" spc="-1" strike="noStrike">
              <a:latin typeface="Arial"/>
            </a:endParaRPr>
          </a:p>
        </p:txBody>
      </p:sp>
      <p:sp>
        <p:nvSpPr>
          <p:cNvPr id="15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pt-PT" sz="3200" spc="-1" strike="noStrike">
              <a:latin typeface="Arial"/>
            </a:endParaRPr>
          </a:p>
        </p:txBody>
      </p:sp>
      <p:sp>
        <p:nvSpPr>
          <p:cNvPr id="15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pt-PT" sz="3200" spc="-1" strike="noStrike">
              <a:latin typeface="Arial"/>
            </a:endParaRPr>
          </a:p>
        </p:txBody>
      </p:sp>
      <p:sp>
        <p:nvSpPr>
          <p:cNvPr id="9" name="PlaceHolder 8"/>
          <p:cNvSpPr>
            <a:spLocks noGrp="1"/>
          </p:cNvSpPr>
          <p:nvPr>
            <p:ph type="ftr" idx="6"/>
          </p:nvPr>
        </p:nvSpPr>
        <p:spPr/>
        <p:txBody>
          <a:bodyPr/>
          <a:p>
            <a:r>
              <a:t>Footer</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PT" sz="4400" spc="-1" strike="noStrike">
              <a:latin typeface="Arial"/>
            </a:endParaRPr>
          </a:p>
        </p:txBody>
      </p:sp>
      <p:sp>
        <p:nvSpPr>
          <p:cNvPr id="3" name="PlaceHolder 2"/>
          <p:cNvSpPr>
            <a:spLocks noGrp="1"/>
          </p:cNvSpPr>
          <p:nvPr>
            <p:ph type="ftr" idx="1"/>
          </p:nvPr>
        </p:nvSpPr>
        <p:spPr/>
        <p:txBody>
          <a:bodyPr/>
          <a:p>
            <a:r>
              <a:t>Footer</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pt-PT" sz="3200" spc="-1" strike="noStrike">
              <a:latin typeface="Arial"/>
            </a:endParaRPr>
          </a:p>
        </p:txBody>
      </p:sp>
      <p:sp>
        <p:nvSpPr>
          <p:cNvPr id="3" name="PlaceHolder 2"/>
          <p:cNvSpPr>
            <a:spLocks noGrp="1"/>
          </p:cNvSpPr>
          <p:nvPr>
            <p:ph type="ftr" idx="1"/>
          </p:nvPr>
        </p:nvSpPr>
        <p:spPr/>
        <p:txBody>
          <a:bodyPr/>
          <a:p>
            <a:r>
              <a:t>Footer</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PT" sz="4400" spc="-1" strike="noStrike">
              <a:latin typeface="Arial"/>
            </a:endParaRPr>
          </a:p>
        </p:txBody>
      </p:sp>
      <p:sp>
        <p:nvSpPr>
          <p:cNvPr id="1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pt-PT" sz="3200" spc="-1" strike="noStrike">
              <a:latin typeface="Arial"/>
            </a:endParaRPr>
          </a:p>
        </p:txBody>
      </p:sp>
      <p:sp>
        <p:nvSpPr>
          <p:cNvPr id="1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pt-PT" sz="3200" spc="-1" strike="noStrike">
              <a:latin typeface="Arial"/>
            </a:endParaRPr>
          </a:p>
        </p:txBody>
      </p:sp>
      <p:sp>
        <p:nvSpPr>
          <p:cNvPr id="1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pt-PT" sz="3200" spc="-1" strike="noStrike">
              <a:latin typeface="Arial"/>
            </a:endParaRPr>
          </a:p>
        </p:txBody>
      </p:sp>
      <p:sp>
        <p:nvSpPr>
          <p:cNvPr id="6" name="PlaceHolder 5"/>
          <p:cNvSpPr>
            <a:spLocks noGrp="1"/>
          </p:cNvSpPr>
          <p:nvPr>
            <p:ph type="ftr" idx="1"/>
          </p:nvPr>
        </p:nvSpPr>
        <p:spPr/>
        <p:txBody>
          <a:bodyPr/>
          <a:p>
            <a:r>
              <a:t>Footer</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PT" sz="4400" spc="-1" strike="noStrike">
              <a:latin typeface="Arial"/>
            </a:endParaRPr>
          </a:p>
        </p:txBody>
      </p:sp>
      <p:sp>
        <p:nvSpPr>
          <p:cNvPr id="1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pt-PT" sz="3200" spc="-1" strike="noStrike">
              <a:latin typeface="Arial"/>
            </a:endParaRPr>
          </a:p>
        </p:txBody>
      </p:sp>
      <p:sp>
        <p:nvSpPr>
          <p:cNvPr id="1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pt-PT" sz="3200" spc="-1" strike="noStrike">
              <a:latin typeface="Arial"/>
            </a:endParaRPr>
          </a:p>
        </p:txBody>
      </p:sp>
      <p:sp>
        <p:nvSpPr>
          <p:cNvPr id="1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pt-PT" sz="3200" spc="-1" strike="noStrike">
              <a:latin typeface="Arial"/>
            </a:endParaRPr>
          </a:p>
        </p:txBody>
      </p:sp>
      <p:sp>
        <p:nvSpPr>
          <p:cNvPr id="6" name="PlaceHolder 5"/>
          <p:cNvSpPr>
            <a:spLocks noGrp="1"/>
          </p:cNvSpPr>
          <p:nvPr>
            <p:ph type="ftr" idx="1"/>
          </p:nvPr>
        </p:nvSpPr>
        <p:spPr/>
        <p:txBody>
          <a:bodyPr/>
          <a:p>
            <a:r>
              <a:t>Footer</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PT" sz="4400" spc="-1" strike="noStrike">
              <a:latin typeface="Arial"/>
            </a:endParaRPr>
          </a:p>
        </p:txBody>
      </p:sp>
      <p:sp>
        <p:nvSpPr>
          <p:cNvPr id="2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pt-PT" sz="3200" spc="-1" strike="noStrike">
              <a:latin typeface="Arial"/>
            </a:endParaRPr>
          </a:p>
        </p:txBody>
      </p:sp>
      <p:sp>
        <p:nvSpPr>
          <p:cNvPr id="2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pt-PT" sz="3200" spc="-1" strike="noStrike">
              <a:latin typeface="Arial"/>
            </a:endParaRPr>
          </a:p>
        </p:txBody>
      </p:sp>
      <p:sp>
        <p:nvSpPr>
          <p:cNvPr id="2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pt-PT" sz="3200" spc="-1" strike="noStrike">
              <a:latin typeface="Arial"/>
            </a:endParaRPr>
          </a:p>
        </p:txBody>
      </p:sp>
      <p:sp>
        <p:nvSpPr>
          <p:cNvPr id="6" name="PlaceHolder 5"/>
          <p:cNvSpPr>
            <a:spLocks noGrp="1"/>
          </p:cNvSpPr>
          <p:nvPr>
            <p:ph type="ftr" idx="1"/>
          </p:nvPr>
        </p:nvSpPr>
        <p:spPr/>
        <p:txBody>
          <a:bodyPr/>
          <a:p>
            <a:r>
              <a:t>Footer</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ftr" idx="1"/>
          </p:nvPr>
        </p:nvSpPr>
        <p:spPr>
          <a:xfrm>
            <a:off x="4038480" y="6356520"/>
            <a:ext cx="4114080" cy="364320"/>
          </a:xfrm>
          <a:prstGeom prst="rect">
            <a:avLst/>
          </a:prstGeom>
          <a:noFill/>
          <a:ln w="0">
            <a:noFill/>
          </a:ln>
        </p:spPr>
        <p:txBody>
          <a:bodyPr lIns="90000" rIns="90000" tIns="45000" bIns="45000" anchor="t">
            <a:noAutofit/>
          </a:bodyPr>
          <a:lstStyle>
            <a:lvl1pPr algn="ctr">
              <a:lnSpc>
                <a:spcPct val="100000"/>
              </a:lnSpc>
              <a:buNone/>
              <a:defRPr b="0" lang="pt-PT" sz="1400" spc="-1" strike="noStrike">
                <a:latin typeface="Times New Roman"/>
              </a:defRPr>
            </a:lvl1pPr>
          </a:lstStyle>
          <a:p>
            <a:pPr algn="ctr">
              <a:lnSpc>
                <a:spcPct val="100000"/>
              </a:lnSpc>
              <a:buNone/>
            </a:pPr>
            <a:r>
              <a:rPr b="0" lang="pt-PT" sz="1400" spc="-1" strike="noStrike">
                <a:latin typeface="Times New Roman"/>
              </a:rPr>
              <a:t>&lt;footer&gt;</a:t>
            </a:r>
            <a:endParaRPr b="0" lang="pt-PT" sz="1400" spc="-1" strike="noStrike">
              <a:latin typeface="Times New Roman"/>
            </a:endParaRPr>
          </a:p>
        </p:txBody>
      </p:sp>
      <p:sp>
        <p:nvSpPr>
          <p:cNvPr id="1"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pt-PT" sz="4400" spc="-1" strike="noStrike">
                <a:latin typeface="Arial"/>
              </a:rPr>
              <a:t>Click to edit the title text format</a:t>
            </a:r>
            <a:endParaRPr b="0" lang="pt-PT" sz="4400" spc="-1" strike="noStrike">
              <a:latin typeface="Arial"/>
            </a:endParaRPr>
          </a:p>
        </p:txBody>
      </p:sp>
      <p:sp>
        <p:nvSpPr>
          <p:cNvPr id="2"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t-PT" sz="3200" spc="-1" strike="noStrike">
                <a:latin typeface="Arial"/>
              </a:rPr>
              <a:t>Click to edit the outline text format</a:t>
            </a:r>
            <a:endParaRPr b="0" lang="pt-PT" sz="3200" spc="-1" strike="noStrike">
              <a:latin typeface="Arial"/>
            </a:endParaRPr>
          </a:p>
          <a:p>
            <a:pPr lvl="1" marL="864000" indent="-324000">
              <a:spcBef>
                <a:spcPts val="1134"/>
              </a:spcBef>
              <a:buClr>
                <a:srgbClr val="000000"/>
              </a:buClr>
              <a:buSzPct val="75000"/>
              <a:buFont typeface="Symbol" charset="2"/>
              <a:buChar char=""/>
            </a:pPr>
            <a:r>
              <a:rPr b="0" lang="pt-PT" sz="2800" spc="-1" strike="noStrike">
                <a:latin typeface="Arial"/>
              </a:rPr>
              <a:t>Second Outline Level</a:t>
            </a:r>
            <a:endParaRPr b="0" lang="pt-PT" sz="2800" spc="-1" strike="noStrike">
              <a:latin typeface="Arial"/>
            </a:endParaRPr>
          </a:p>
          <a:p>
            <a:pPr lvl="2" marL="1296000" indent="-288000">
              <a:spcBef>
                <a:spcPts val="850"/>
              </a:spcBef>
              <a:buClr>
                <a:srgbClr val="000000"/>
              </a:buClr>
              <a:buSzPct val="45000"/>
              <a:buFont typeface="Wingdings" charset="2"/>
              <a:buChar char=""/>
            </a:pPr>
            <a:r>
              <a:rPr b="0" lang="pt-PT" sz="2400" spc="-1" strike="noStrike">
                <a:latin typeface="Arial"/>
              </a:rPr>
              <a:t>Third Outline Level</a:t>
            </a:r>
            <a:endParaRPr b="0" lang="pt-PT" sz="2400" spc="-1" strike="noStrike">
              <a:latin typeface="Arial"/>
            </a:endParaRPr>
          </a:p>
          <a:p>
            <a:pPr lvl="3" marL="1728000" indent="-216000">
              <a:spcBef>
                <a:spcPts val="567"/>
              </a:spcBef>
              <a:buClr>
                <a:srgbClr val="000000"/>
              </a:buClr>
              <a:buSzPct val="75000"/>
              <a:buFont typeface="Symbol" charset="2"/>
              <a:buChar char=""/>
            </a:pPr>
            <a:r>
              <a:rPr b="0" lang="pt-PT" sz="2000" spc="-1" strike="noStrike">
                <a:latin typeface="Arial"/>
              </a:rPr>
              <a:t>Fourth Outline Level</a:t>
            </a:r>
            <a:endParaRPr b="0" lang="pt-PT" sz="2000" spc="-1" strike="noStrike">
              <a:latin typeface="Arial"/>
            </a:endParaRPr>
          </a:p>
          <a:p>
            <a:pPr lvl="4" marL="2160000" indent="-216000">
              <a:spcBef>
                <a:spcPts val="283"/>
              </a:spcBef>
              <a:buClr>
                <a:srgbClr val="000000"/>
              </a:buClr>
              <a:buSzPct val="45000"/>
              <a:buFont typeface="Wingdings" charset="2"/>
              <a:buChar char=""/>
            </a:pPr>
            <a:r>
              <a:rPr b="0" lang="pt-PT" sz="2000" spc="-1" strike="noStrike">
                <a:latin typeface="Arial"/>
              </a:rPr>
              <a:t>Fifth Outline Level</a:t>
            </a:r>
            <a:endParaRPr b="0" lang="pt-PT" sz="2000" spc="-1" strike="noStrike">
              <a:latin typeface="Arial"/>
            </a:endParaRPr>
          </a:p>
          <a:p>
            <a:pPr lvl="5" marL="2592000" indent="-216000">
              <a:spcBef>
                <a:spcPts val="283"/>
              </a:spcBef>
              <a:buClr>
                <a:srgbClr val="000000"/>
              </a:buClr>
              <a:buSzPct val="45000"/>
              <a:buFont typeface="Wingdings" charset="2"/>
              <a:buChar char=""/>
            </a:pPr>
            <a:r>
              <a:rPr b="0" lang="pt-PT" sz="2000" spc="-1" strike="noStrike">
                <a:latin typeface="Arial"/>
              </a:rPr>
              <a:t>Sixth Outline Level</a:t>
            </a:r>
            <a:endParaRPr b="0" lang="pt-PT" sz="2000" spc="-1" strike="noStrike">
              <a:latin typeface="Arial"/>
            </a:endParaRPr>
          </a:p>
          <a:p>
            <a:pPr lvl="6" marL="3024000" indent="-216000">
              <a:spcBef>
                <a:spcPts val="283"/>
              </a:spcBef>
              <a:buClr>
                <a:srgbClr val="000000"/>
              </a:buClr>
              <a:buSzPct val="45000"/>
              <a:buFont typeface="Wingdings" charset="2"/>
              <a:buChar char=""/>
            </a:pPr>
            <a:r>
              <a:rPr b="0" lang="pt-PT" sz="2000" spc="-1" strike="noStrike">
                <a:latin typeface="Arial"/>
              </a:rPr>
              <a:t>Seventh Outline Level</a:t>
            </a:r>
            <a:endParaRPr b="0" lang="pt-PT"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sldNum" idx="2"/>
          </p:nvPr>
        </p:nvSpPr>
        <p:spPr>
          <a:xfrm>
            <a:off x="8714880" y="6025680"/>
            <a:ext cx="2742480" cy="401040"/>
          </a:xfrm>
          <a:prstGeom prst="rect">
            <a:avLst/>
          </a:prstGeom>
          <a:noFill/>
          <a:ln w="0">
            <a:noFill/>
          </a:ln>
        </p:spPr>
        <p:txBody>
          <a:bodyPr lIns="90000" rIns="90000" tIns="45000" bIns="45000" anchor="ctr">
            <a:no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35F76493-7527-4B3D-927E-83722FD590BD}" type="slidenum">
              <a:rPr b="0" lang="en-US" sz="1600" spc="-1" strike="noStrike">
                <a:solidFill>
                  <a:srgbClr val="1c7ddb"/>
                </a:solidFill>
                <a:latin typeface="Abadi"/>
              </a:rPr>
              <a:t>&lt;number&gt;</a:t>
            </a:fld>
            <a:endParaRPr b="0" lang="pt-PT" sz="1600" spc="-1" strike="noStrike">
              <a:latin typeface="Times New Roman"/>
            </a:endParaRPr>
          </a:p>
        </p:txBody>
      </p:sp>
      <p:sp>
        <p:nvSpPr>
          <p:cNvPr id="40"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pt-PT" sz="4400" spc="-1" strike="noStrike">
                <a:latin typeface="Arial"/>
              </a:rPr>
              <a:t>Click to edit the title text format</a:t>
            </a:r>
            <a:endParaRPr b="0" lang="pt-PT" sz="4400" spc="-1" strike="noStrike">
              <a:latin typeface="Arial"/>
            </a:endParaRPr>
          </a:p>
        </p:txBody>
      </p:sp>
      <p:sp>
        <p:nvSpPr>
          <p:cNvPr id="41"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t-PT" sz="3200" spc="-1" strike="noStrike">
                <a:latin typeface="Arial"/>
              </a:rPr>
              <a:t>Click to edit the outline text format</a:t>
            </a:r>
            <a:endParaRPr b="0" lang="pt-PT" sz="3200" spc="-1" strike="noStrike">
              <a:latin typeface="Arial"/>
            </a:endParaRPr>
          </a:p>
          <a:p>
            <a:pPr lvl="1" marL="864000" indent="-324000">
              <a:spcBef>
                <a:spcPts val="1134"/>
              </a:spcBef>
              <a:buClr>
                <a:srgbClr val="000000"/>
              </a:buClr>
              <a:buSzPct val="75000"/>
              <a:buFont typeface="Symbol" charset="2"/>
              <a:buChar char=""/>
            </a:pPr>
            <a:r>
              <a:rPr b="0" lang="pt-PT" sz="2800" spc="-1" strike="noStrike">
                <a:latin typeface="Arial"/>
              </a:rPr>
              <a:t>Second Outline Level</a:t>
            </a:r>
            <a:endParaRPr b="0" lang="pt-PT" sz="2800" spc="-1" strike="noStrike">
              <a:latin typeface="Arial"/>
            </a:endParaRPr>
          </a:p>
          <a:p>
            <a:pPr lvl="2" marL="1296000" indent="-288000">
              <a:spcBef>
                <a:spcPts val="850"/>
              </a:spcBef>
              <a:buClr>
                <a:srgbClr val="000000"/>
              </a:buClr>
              <a:buSzPct val="45000"/>
              <a:buFont typeface="Wingdings" charset="2"/>
              <a:buChar char=""/>
            </a:pPr>
            <a:r>
              <a:rPr b="0" lang="pt-PT" sz="2400" spc="-1" strike="noStrike">
                <a:latin typeface="Arial"/>
              </a:rPr>
              <a:t>Third Outline Level</a:t>
            </a:r>
            <a:endParaRPr b="0" lang="pt-PT" sz="2400" spc="-1" strike="noStrike">
              <a:latin typeface="Arial"/>
            </a:endParaRPr>
          </a:p>
          <a:p>
            <a:pPr lvl="3" marL="1728000" indent="-216000">
              <a:spcBef>
                <a:spcPts val="567"/>
              </a:spcBef>
              <a:buClr>
                <a:srgbClr val="000000"/>
              </a:buClr>
              <a:buSzPct val="75000"/>
              <a:buFont typeface="Symbol" charset="2"/>
              <a:buChar char=""/>
            </a:pPr>
            <a:r>
              <a:rPr b="0" lang="pt-PT" sz="2000" spc="-1" strike="noStrike">
                <a:latin typeface="Arial"/>
              </a:rPr>
              <a:t>Fourth Outline Level</a:t>
            </a:r>
            <a:endParaRPr b="0" lang="pt-PT" sz="2000" spc="-1" strike="noStrike">
              <a:latin typeface="Arial"/>
            </a:endParaRPr>
          </a:p>
          <a:p>
            <a:pPr lvl="4" marL="2160000" indent="-216000">
              <a:spcBef>
                <a:spcPts val="283"/>
              </a:spcBef>
              <a:buClr>
                <a:srgbClr val="000000"/>
              </a:buClr>
              <a:buSzPct val="45000"/>
              <a:buFont typeface="Wingdings" charset="2"/>
              <a:buChar char=""/>
            </a:pPr>
            <a:r>
              <a:rPr b="0" lang="pt-PT" sz="2000" spc="-1" strike="noStrike">
                <a:latin typeface="Arial"/>
              </a:rPr>
              <a:t>Fifth Outline Level</a:t>
            </a:r>
            <a:endParaRPr b="0" lang="pt-PT" sz="2000" spc="-1" strike="noStrike">
              <a:latin typeface="Arial"/>
            </a:endParaRPr>
          </a:p>
          <a:p>
            <a:pPr lvl="5" marL="2592000" indent="-216000">
              <a:spcBef>
                <a:spcPts val="283"/>
              </a:spcBef>
              <a:buClr>
                <a:srgbClr val="000000"/>
              </a:buClr>
              <a:buSzPct val="45000"/>
              <a:buFont typeface="Wingdings" charset="2"/>
              <a:buChar char=""/>
            </a:pPr>
            <a:r>
              <a:rPr b="0" lang="pt-PT" sz="2000" spc="-1" strike="noStrike">
                <a:latin typeface="Arial"/>
              </a:rPr>
              <a:t>Sixth Outline Level</a:t>
            </a:r>
            <a:endParaRPr b="0" lang="pt-PT" sz="2000" spc="-1" strike="noStrike">
              <a:latin typeface="Arial"/>
            </a:endParaRPr>
          </a:p>
          <a:p>
            <a:pPr lvl="6" marL="3024000" indent="-216000">
              <a:spcBef>
                <a:spcPts val="283"/>
              </a:spcBef>
              <a:buClr>
                <a:srgbClr val="000000"/>
              </a:buClr>
              <a:buSzPct val="45000"/>
              <a:buFont typeface="Wingdings" charset="2"/>
              <a:buChar char=""/>
            </a:pPr>
            <a:r>
              <a:rPr b="0" lang="pt-PT" sz="2000" spc="-1" strike="noStrike">
                <a:latin typeface="Arial"/>
              </a:rPr>
              <a:t>Seventh Outline Level</a:t>
            </a:r>
            <a:endParaRPr b="0" lang="pt-PT"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8" name="PlaceHolder 1"/>
          <p:cNvSpPr>
            <a:spLocks noGrp="1"/>
          </p:cNvSpPr>
          <p:nvPr>
            <p:ph type="ftr" idx="3"/>
          </p:nvPr>
        </p:nvSpPr>
        <p:spPr>
          <a:xfrm>
            <a:off x="4038480" y="6356520"/>
            <a:ext cx="4114080" cy="364320"/>
          </a:xfrm>
          <a:prstGeom prst="rect">
            <a:avLst/>
          </a:prstGeom>
          <a:noFill/>
          <a:ln w="0">
            <a:noFill/>
          </a:ln>
        </p:spPr>
        <p:txBody>
          <a:bodyPr lIns="90000" rIns="90000" tIns="45000" bIns="45000" anchor="t">
            <a:noAutofit/>
          </a:bodyPr>
          <a:lstStyle>
            <a:lvl1pPr algn="ctr">
              <a:lnSpc>
                <a:spcPct val="100000"/>
              </a:lnSpc>
              <a:buNone/>
              <a:defRPr b="0" lang="pt-PT" sz="1400" spc="-1" strike="noStrike">
                <a:latin typeface="Times New Roman"/>
              </a:defRPr>
            </a:lvl1pPr>
          </a:lstStyle>
          <a:p>
            <a:pPr algn="ctr">
              <a:lnSpc>
                <a:spcPct val="100000"/>
              </a:lnSpc>
              <a:buNone/>
            </a:pPr>
            <a:r>
              <a:rPr b="0" lang="pt-PT" sz="1400" spc="-1" strike="noStrike">
                <a:latin typeface="Times New Roman"/>
              </a:rPr>
              <a:t>&lt;footer&gt;</a:t>
            </a:r>
            <a:endParaRPr b="0" lang="pt-PT" sz="1400" spc="-1" strike="noStrike">
              <a:latin typeface="Times New Roman"/>
            </a:endParaRPr>
          </a:p>
        </p:txBody>
      </p:sp>
      <p:sp>
        <p:nvSpPr>
          <p:cNvPr id="79" name="PlaceHolder 2"/>
          <p:cNvSpPr>
            <a:spLocks noGrp="1"/>
          </p:cNvSpPr>
          <p:nvPr>
            <p:ph type="sldNum" idx="4"/>
          </p:nvPr>
        </p:nvSpPr>
        <p:spPr>
          <a:xfrm>
            <a:off x="8714880" y="6025680"/>
            <a:ext cx="2742480" cy="401040"/>
          </a:xfrm>
          <a:prstGeom prst="rect">
            <a:avLst/>
          </a:prstGeom>
          <a:noFill/>
          <a:ln w="0">
            <a:noFill/>
          </a:ln>
        </p:spPr>
        <p:txBody>
          <a:bodyPr lIns="90000" rIns="90000" tIns="45000" bIns="45000" anchor="ctr">
            <a:no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A0ED875F-4F32-42CD-85FD-18BBB1C574F0}" type="slidenum">
              <a:rPr b="0" lang="en-US" sz="1600" spc="-1" strike="noStrike">
                <a:solidFill>
                  <a:srgbClr val="1c7ddb"/>
                </a:solidFill>
                <a:latin typeface="Abadi"/>
              </a:rPr>
              <a:t>&lt;number&gt;</a:t>
            </a:fld>
            <a:endParaRPr b="0" lang="pt-PT" sz="1600" spc="-1" strike="noStrike">
              <a:latin typeface="Times New Roman"/>
            </a:endParaRPr>
          </a:p>
        </p:txBody>
      </p:sp>
      <p:sp>
        <p:nvSpPr>
          <p:cNvPr id="80" name="PlaceHolder 3"/>
          <p:cNvSpPr>
            <a:spLocks noGrp="1"/>
          </p:cNvSpPr>
          <p:nvPr>
            <p:ph type="dt" idx="5"/>
          </p:nvPr>
        </p:nvSpPr>
        <p:spPr>
          <a:xfrm>
            <a:off x="838080" y="6356520"/>
            <a:ext cx="2742480" cy="364320"/>
          </a:xfrm>
          <a:prstGeom prst="rect">
            <a:avLst/>
          </a:prstGeom>
          <a:noFill/>
          <a:ln w="0">
            <a:noFill/>
          </a:ln>
        </p:spPr>
        <p:txBody>
          <a:bodyPr lIns="90000" rIns="90000" tIns="45000" bIns="45000" anchor="t">
            <a:noAutofit/>
          </a:bodyPr>
          <a:lstStyle>
            <a:lvl1pPr>
              <a:defRPr b="0" lang="pt-PT" sz="1400" spc="-1" strike="noStrike">
                <a:latin typeface="Times New Roman"/>
              </a:defRPr>
            </a:lvl1pPr>
          </a:lstStyle>
          <a:p>
            <a:r>
              <a:rPr b="0" lang="pt-PT" sz="1400" spc="-1" strike="noStrike">
                <a:latin typeface="Times New Roman"/>
              </a:rPr>
              <a:t>&lt;date/time&gt;</a:t>
            </a:r>
            <a:endParaRPr b="0" lang="pt-PT" sz="1400" spc="-1" strike="noStrike">
              <a:latin typeface="Times New Roman"/>
            </a:endParaRPr>
          </a:p>
        </p:txBody>
      </p:sp>
      <p:sp>
        <p:nvSpPr>
          <p:cNvPr id="81"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pt-PT" sz="4400" spc="-1" strike="noStrike">
                <a:latin typeface="Arial"/>
              </a:rPr>
              <a:t>Click to edit the title text format</a:t>
            </a:r>
            <a:endParaRPr b="0" lang="pt-PT" sz="4400" spc="-1" strike="noStrike">
              <a:latin typeface="Arial"/>
            </a:endParaRPr>
          </a:p>
        </p:txBody>
      </p:sp>
      <p:sp>
        <p:nvSpPr>
          <p:cNvPr id="82"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t-PT" sz="3200" spc="-1" strike="noStrike">
                <a:latin typeface="Arial"/>
              </a:rPr>
              <a:t>Click to edit the outline text format</a:t>
            </a:r>
            <a:endParaRPr b="0" lang="pt-PT" sz="3200" spc="-1" strike="noStrike">
              <a:latin typeface="Arial"/>
            </a:endParaRPr>
          </a:p>
          <a:p>
            <a:pPr lvl="1" marL="864000" indent="-324000">
              <a:spcBef>
                <a:spcPts val="1134"/>
              </a:spcBef>
              <a:buClr>
                <a:srgbClr val="000000"/>
              </a:buClr>
              <a:buSzPct val="75000"/>
              <a:buFont typeface="Symbol" charset="2"/>
              <a:buChar char=""/>
            </a:pPr>
            <a:r>
              <a:rPr b="0" lang="pt-PT" sz="2800" spc="-1" strike="noStrike">
                <a:latin typeface="Arial"/>
              </a:rPr>
              <a:t>Second Outline Level</a:t>
            </a:r>
            <a:endParaRPr b="0" lang="pt-PT" sz="2800" spc="-1" strike="noStrike">
              <a:latin typeface="Arial"/>
            </a:endParaRPr>
          </a:p>
          <a:p>
            <a:pPr lvl="2" marL="1296000" indent="-288000">
              <a:spcBef>
                <a:spcPts val="850"/>
              </a:spcBef>
              <a:buClr>
                <a:srgbClr val="000000"/>
              </a:buClr>
              <a:buSzPct val="45000"/>
              <a:buFont typeface="Wingdings" charset="2"/>
              <a:buChar char=""/>
            </a:pPr>
            <a:r>
              <a:rPr b="0" lang="pt-PT" sz="2400" spc="-1" strike="noStrike">
                <a:latin typeface="Arial"/>
              </a:rPr>
              <a:t>Third Outline Level</a:t>
            </a:r>
            <a:endParaRPr b="0" lang="pt-PT" sz="2400" spc="-1" strike="noStrike">
              <a:latin typeface="Arial"/>
            </a:endParaRPr>
          </a:p>
          <a:p>
            <a:pPr lvl="3" marL="1728000" indent="-216000">
              <a:spcBef>
                <a:spcPts val="567"/>
              </a:spcBef>
              <a:buClr>
                <a:srgbClr val="000000"/>
              </a:buClr>
              <a:buSzPct val="75000"/>
              <a:buFont typeface="Symbol" charset="2"/>
              <a:buChar char=""/>
            </a:pPr>
            <a:r>
              <a:rPr b="0" lang="pt-PT" sz="2000" spc="-1" strike="noStrike">
                <a:latin typeface="Arial"/>
              </a:rPr>
              <a:t>Fourth Outline Level</a:t>
            </a:r>
            <a:endParaRPr b="0" lang="pt-PT" sz="2000" spc="-1" strike="noStrike">
              <a:latin typeface="Arial"/>
            </a:endParaRPr>
          </a:p>
          <a:p>
            <a:pPr lvl="4" marL="2160000" indent="-216000">
              <a:spcBef>
                <a:spcPts val="283"/>
              </a:spcBef>
              <a:buClr>
                <a:srgbClr val="000000"/>
              </a:buClr>
              <a:buSzPct val="45000"/>
              <a:buFont typeface="Wingdings" charset="2"/>
              <a:buChar char=""/>
            </a:pPr>
            <a:r>
              <a:rPr b="0" lang="pt-PT" sz="2000" spc="-1" strike="noStrike">
                <a:latin typeface="Arial"/>
              </a:rPr>
              <a:t>Fifth Outline Level</a:t>
            </a:r>
            <a:endParaRPr b="0" lang="pt-PT" sz="2000" spc="-1" strike="noStrike">
              <a:latin typeface="Arial"/>
            </a:endParaRPr>
          </a:p>
          <a:p>
            <a:pPr lvl="5" marL="2592000" indent="-216000">
              <a:spcBef>
                <a:spcPts val="283"/>
              </a:spcBef>
              <a:buClr>
                <a:srgbClr val="000000"/>
              </a:buClr>
              <a:buSzPct val="45000"/>
              <a:buFont typeface="Wingdings" charset="2"/>
              <a:buChar char=""/>
            </a:pPr>
            <a:r>
              <a:rPr b="0" lang="pt-PT" sz="2000" spc="-1" strike="noStrike">
                <a:latin typeface="Arial"/>
              </a:rPr>
              <a:t>Sixth Outline Level</a:t>
            </a:r>
            <a:endParaRPr b="0" lang="pt-PT" sz="2000" spc="-1" strike="noStrike">
              <a:latin typeface="Arial"/>
            </a:endParaRPr>
          </a:p>
          <a:p>
            <a:pPr lvl="6" marL="3024000" indent="-216000">
              <a:spcBef>
                <a:spcPts val="283"/>
              </a:spcBef>
              <a:buClr>
                <a:srgbClr val="000000"/>
              </a:buClr>
              <a:buSzPct val="45000"/>
              <a:buFont typeface="Wingdings" charset="2"/>
              <a:buChar char=""/>
            </a:pPr>
            <a:r>
              <a:rPr b="0" lang="pt-PT" sz="2000" spc="-1" strike="noStrike">
                <a:latin typeface="Arial"/>
              </a:rPr>
              <a:t>Seventh Outline Level</a:t>
            </a:r>
            <a:endParaRPr b="0" lang="pt-PT"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9" name="PlaceHolder 1"/>
          <p:cNvSpPr>
            <a:spLocks noGrp="1"/>
          </p:cNvSpPr>
          <p:nvPr>
            <p:ph type="ftr" idx="6"/>
          </p:nvPr>
        </p:nvSpPr>
        <p:spPr>
          <a:xfrm>
            <a:off x="4038480" y="6356520"/>
            <a:ext cx="4114080" cy="364320"/>
          </a:xfrm>
          <a:prstGeom prst="rect">
            <a:avLst/>
          </a:prstGeom>
          <a:noFill/>
          <a:ln w="0">
            <a:noFill/>
          </a:ln>
        </p:spPr>
        <p:txBody>
          <a:bodyPr lIns="90000" rIns="90000" tIns="45000" bIns="45000" anchor="t">
            <a:noAutofit/>
          </a:bodyPr>
          <a:lstStyle>
            <a:lvl1pPr algn="ctr">
              <a:lnSpc>
                <a:spcPct val="100000"/>
              </a:lnSpc>
              <a:buNone/>
              <a:defRPr b="0" lang="pt-PT" sz="1400" spc="-1" strike="noStrike">
                <a:latin typeface="Times New Roman"/>
              </a:defRPr>
            </a:lvl1pPr>
          </a:lstStyle>
          <a:p>
            <a:pPr algn="ctr">
              <a:lnSpc>
                <a:spcPct val="100000"/>
              </a:lnSpc>
              <a:buNone/>
            </a:pPr>
            <a:r>
              <a:rPr b="0" lang="pt-PT" sz="1400" spc="-1" strike="noStrike">
                <a:latin typeface="Times New Roman"/>
              </a:rPr>
              <a:t>&lt;footer&gt;</a:t>
            </a:r>
            <a:endParaRPr b="0" lang="pt-PT" sz="1400" spc="-1" strike="noStrike">
              <a:latin typeface="Times New Roman"/>
            </a:endParaRPr>
          </a:p>
        </p:txBody>
      </p:sp>
      <p:sp>
        <p:nvSpPr>
          <p:cNvPr id="120"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pt-PT" sz="4400" spc="-1" strike="noStrike">
                <a:latin typeface="Arial"/>
              </a:rPr>
              <a:t>Click to edit the title text format</a:t>
            </a:r>
            <a:endParaRPr b="0" lang="pt-PT" sz="4400" spc="-1" strike="noStrike">
              <a:latin typeface="Arial"/>
            </a:endParaRPr>
          </a:p>
        </p:txBody>
      </p:sp>
      <p:sp>
        <p:nvSpPr>
          <p:cNvPr id="121"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t-PT" sz="3200" spc="-1" strike="noStrike">
                <a:latin typeface="Arial"/>
              </a:rPr>
              <a:t>Click to edit the outline text format</a:t>
            </a:r>
            <a:endParaRPr b="0" lang="pt-PT" sz="3200" spc="-1" strike="noStrike">
              <a:latin typeface="Arial"/>
            </a:endParaRPr>
          </a:p>
          <a:p>
            <a:pPr lvl="1" marL="864000" indent="-324000">
              <a:spcBef>
                <a:spcPts val="1134"/>
              </a:spcBef>
              <a:buClr>
                <a:srgbClr val="000000"/>
              </a:buClr>
              <a:buSzPct val="75000"/>
              <a:buFont typeface="Symbol" charset="2"/>
              <a:buChar char=""/>
            </a:pPr>
            <a:r>
              <a:rPr b="0" lang="pt-PT" sz="2800" spc="-1" strike="noStrike">
                <a:latin typeface="Arial"/>
              </a:rPr>
              <a:t>Second Outline Level</a:t>
            </a:r>
            <a:endParaRPr b="0" lang="pt-PT" sz="2800" spc="-1" strike="noStrike">
              <a:latin typeface="Arial"/>
            </a:endParaRPr>
          </a:p>
          <a:p>
            <a:pPr lvl="2" marL="1296000" indent="-288000">
              <a:spcBef>
                <a:spcPts val="850"/>
              </a:spcBef>
              <a:buClr>
                <a:srgbClr val="000000"/>
              </a:buClr>
              <a:buSzPct val="45000"/>
              <a:buFont typeface="Wingdings" charset="2"/>
              <a:buChar char=""/>
            </a:pPr>
            <a:r>
              <a:rPr b="0" lang="pt-PT" sz="2400" spc="-1" strike="noStrike">
                <a:latin typeface="Arial"/>
              </a:rPr>
              <a:t>Third Outline Level</a:t>
            </a:r>
            <a:endParaRPr b="0" lang="pt-PT" sz="2400" spc="-1" strike="noStrike">
              <a:latin typeface="Arial"/>
            </a:endParaRPr>
          </a:p>
          <a:p>
            <a:pPr lvl="3" marL="1728000" indent="-216000">
              <a:spcBef>
                <a:spcPts val="567"/>
              </a:spcBef>
              <a:buClr>
                <a:srgbClr val="000000"/>
              </a:buClr>
              <a:buSzPct val="75000"/>
              <a:buFont typeface="Symbol" charset="2"/>
              <a:buChar char=""/>
            </a:pPr>
            <a:r>
              <a:rPr b="0" lang="pt-PT" sz="2000" spc="-1" strike="noStrike">
                <a:latin typeface="Arial"/>
              </a:rPr>
              <a:t>Fourth Outline Level</a:t>
            </a:r>
            <a:endParaRPr b="0" lang="pt-PT" sz="2000" spc="-1" strike="noStrike">
              <a:latin typeface="Arial"/>
            </a:endParaRPr>
          </a:p>
          <a:p>
            <a:pPr lvl="4" marL="2160000" indent="-216000">
              <a:spcBef>
                <a:spcPts val="283"/>
              </a:spcBef>
              <a:buClr>
                <a:srgbClr val="000000"/>
              </a:buClr>
              <a:buSzPct val="45000"/>
              <a:buFont typeface="Wingdings" charset="2"/>
              <a:buChar char=""/>
            </a:pPr>
            <a:r>
              <a:rPr b="0" lang="pt-PT" sz="2000" spc="-1" strike="noStrike">
                <a:latin typeface="Arial"/>
              </a:rPr>
              <a:t>Fifth Outline Level</a:t>
            </a:r>
            <a:endParaRPr b="0" lang="pt-PT" sz="2000" spc="-1" strike="noStrike">
              <a:latin typeface="Arial"/>
            </a:endParaRPr>
          </a:p>
          <a:p>
            <a:pPr lvl="5" marL="2592000" indent="-216000">
              <a:spcBef>
                <a:spcPts val="283"/>
              </a:spcBef>
              <a:buClr>
                <a:srgbClr val="000000"/>
              </a:buClr>
              <a:buSzPct val="45000"/>
              <a:buFont typeface="Wingdings" charset="2"/>
              <a:buChar char=""/>
            </a:pPr>
            <a:r>
              <a:rPr b="0" lang="pt-PT" sz="2000" spc="-1" strike="noStrike">
                <a:latin typeface="Arial"/>
              </a:rPr>
              <a:t>Sixth Outline Level</a:t>
            </a:r>
            <a:endParaRPr b="0" lang="pt-PT" sz="2000" spc="-1" strike="noStrike">
              <a:latin typeface="Arial"/>
            </a:endParaRPr>
          </a:p>
          <a:p>
            <a:pPr lvl="6" marL="3024000" indent="-216000">
              <a:spcBef>
                <a:spcPts val="283"/>
              </a:spcBef>
              <a:buClr>
                <a:srgbClr val="000000"/>
              </a:buClr>
              <a:buSzPct val="45000"/>
              <a:buFont typeface="Wingdings" charset="2"/>
              <a:buChar char=""/>
            </a:pPr>
            <a:r>
              <a:rPr b="0" lang="pt-PT" sz="2000" spc="-1" strike="noStrike">
                <a:latin typeface="Arial"/>
              </a:rPr>
              <a:t>Seventh Outline Level</a:t>
            </a:r>
            <a:endParaRPr b="0" lang="pt-PT"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image" Target="../media/image68.png"/><Relationship Id="rId3"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png"/><Relationship Id="rId3"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71.jpe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image" Target="../media/image75.png"/><Relationship Id="rId3"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77.png"/><Relationship Id="rId3" Type="http://schemas.openxmlformats.org/officeDocument/2006/relationships/image" Target="../media/image78.png"/><Relationship Id="rId4"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79.jpe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image" Target="../media/image81.png"/><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image" Target="../media/image85.png"/><Relationship Id="rId3"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87.jpeg"/><Relationship Id="rId2"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4" name="TextBox 5"/>
          <p:cNvSpPr/>
          <p:nvPr/>
        </p:nvSpPr>
        <p:spPr>
          <a:xfrm>
            <a:off x="888480" y="4568760"/>
            <a:ext cx="251388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e7e6e6"/>
                </a:solidFill>
                <a:latin typeface="Abadi"/>
                <a:ea typeface="SF Pro"/>
              </a:rPr>
              <a:t>Pedro Salvado</a:t>
            </a:r>
            <a:endParaRPr b="0" lang="pt-PT" sz="1800" spc="-1" strike="noStrike">
              <a:latin typeface="Arial"/>
            </a:endParaRPr>
          </a:p>
          <a:p>
            <a:pPr>
              <a:lnSpc>
                <a:spcPct val="100000"/>
              </a:lnSpc>
              <a:buNone/>
            </a:pPr>
            <a:r>
              <a:rPr b="0" lang="en-US" sz="1800" spc="-1" strike="noStrike">
                <a:solidFill>
                  <a:srgbClr val="e7e6e6"/>
                </a:solidFill>
                <a:latin typeface="Abadi"/>
                <a:ea typeface="SF Pro"/>
              </a:rPr>
              <a:t>17</a:t>
            </a:r>
            <a:r>
              <a:rPr b="0" lang="en-US" sz="1800" spc="-1" strike="noStrike" baseline="33000">
                <a:solidFill>
                  <a:srgbClr val="e7e6e6"/>
                </a:solidFill>
                <a:latin typeface="Abadi"/>
                <a:ea typeface="SF Pro"/>
              </a:rPr>
              <a:t>th</a:t>
            </a:r>
            <a:r>
              <a:rPr b="0" lang="en-US" sz="1800" spc="-1" strike="noStrike">
                <a:solidFill>
                  <a:srgbClr val="e7e6e6"/>
                </a:solidFill>
                <a:latin typeface="Abadi"/>
                <a:ea typeface="SF Pro"/>
              </a:rPr>
              <a:t> Octobre 2022</a:t>
            </a:r>
            <a:endParaRPr b="0" lang="pt-PT" sz="1800" spc="-1" strike="noStrike">
              <a:latin typeface="Arial"/>
            </a:endParaRPr>
          </a:p>
        </p:txBody>
      </p:sp>
      <p:pic>
        <p:nvPicPr>
          <p:cNvPr id="165" name="Picture 2" descr="IBM Skills Network Logo - Horizontal-noai copy.png"/>
          <p:cNvPicPr/>
          <p:nvPr/>
        </p:nvPicPr>
        <p:blipFill>
          <a:blip r:embed="rId2"/>
          <a:stretch/>
        </p:blipFill>
        <p:spPr>
          <a:xfrm>
            <a:off x="889920" y="676800"/>
            <a:ext cx="2103480" cy="628560"/>
          </a:xfrm>
          <a:prstGeom prst="rect">
            <a:avLst/>
          </a:prstGeom>
          <a:ln w="0">
            <a:noFill/>
          </a:ln>
        </p:spPr>
      </p:pic>
    </p:spTree>
  </p:cSld>
  <p:transition spd="slow">
    <p:push dir="u"/>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2" name="PlaceHolder 1"/>
          <p:cNvSpPr>
            <a:spLocks noGrp="1"/>
          </p:cNvSpPr>
          <p:nvPr>
            <p:ph/>
          </p:nvPr>
        </p:nvSpPr>
        <p:spPr>
          <a:xfrm>
            <a:off x="770040" y="1825560"/>
            <a:ext cx="8974800" cy="4350600"/>
          </a:xfrm>
          <a:prstGeom prst="rect">
            <a:avLst/>
          </a:prstGeom>
          <a:noFill/>
          <a:ln w="0">
            <a:noFill/>
          </a:ln>
        </p:spPr>
        <p:txBody>
          <a:bodyPr lIns="90000" rIns="90000" tIns="45000" bIns="45000" anchor="t">
            <a:noAutofit/>
          </a:bodyPr>
          <a:p>
            <a:pPr>
              <a:lnSpc>
                <a:spcPct val="100000"/>
              </a:lnSpc>
              <a:buNone/>
            </a:pPr>
            <a:r>
              <a:rPr b="0" lang="en-US" sz="2200" spc="-1" strike="noStrike">
                <a:solidFill>
                  <a:srgbClr val="292929"/>
                </a:solidFill>
                <a:latin typeface="Abadi"/>
              </a:rPr>
              <a:t>The first step was to perform Exploratory Data Analysis (EDA) to correct missing values and identify the attributes.</a:t>
            </a:r>
            <a:endParaRPr b="0" lang="pt-PT" sz="2200" spc="-1" strike="noStrike">
              <a:latin typeface="Arial"/>
            </a:endParaRPr>
          </a:p>
          <a:p>
            <a:pPr>
              <a:lnSpc>
                <a:spcPct val="100000"/>
              </a:lnSpc>
              <a:buNone/>
            </a:pPr>
            <a:r>
              <a:rPr b="0" lang="en-US" sz="2200" spc="-1" strike="noStrike">
                <a:solidFill>
                  <a:srgbClr val="292929"/>
                </a:solidFill>
                <a:latin typeface="Abadi"/>
              </a:rPr>
              <a:t>We identified the number of launches by site, what were the orbits and the number of launches by orbit.</a:t>
            </a:r>
            <a:endParaRPr b="0" lang="pt-PT" sz="2200" spc="-1" strike="noStrike">
              <a:latin typeface="Arial"/>
            </a:endParaRPr>
          </a:p>
          <a:p>
            <a:pPr>
              <a:lnSpc>
                <a:spcPct val="100000"/>
              </a:lnSpc>
              <a:buNone/>
            </a:pPr>
            <a:r>
              <a:rPr b="0" lang="en-US" sz="2200" spc="-1" strike="noStrike">
                <a:solidFill>
                  <a:srgbClr val="292929"/>
                </a:solidFill>
                <a:latin typeface="Abadi"/>
              </a:rPr>
              <a:t>We then created a new column, Class, with success and unsuccess landing.</a:t>
            </a:r>
            <a:endParaRPr b="0" lang="pt-PT" sz="2200" spc="-1" strike="noStrike">
              <a:latin typeface="Arial"/>
            </a:endParaRPr>
          </a:p>
          <a:p>
            <a:pPr>
              <a:lnSpc>
                <a:spcPct val="100000"/>
              </a:lnSpc>
              <a:buNone/>
            </a:pPr>
            <a:endParaRPr b="0" lang="pt-PT" sz="2200" spc="-1" strike="noStrike">
              <a:latin typeface="Arial"/>
            </a:endParaRPr>
          </a:p>
          <a:p>
            <a:pPr>
              <a:lnSpc>
                <a:spcPct val="100000"/>
              </a:lnSpc>
              <a:buNone/>
            </a:pPr>
            <a:r>
              <a:rPr b="0" lang="en-US" sz="2200" spc="-1" strike="noStrike">
                <a:solidFill>
                  <a:srgbClr val="292929"/>
                </a:solidFill>
                <a:latin typeface="Abadi"/>
              </a:rPr>
              <a:t>Link: </a:t>
            </a:r>
            <a:r>
              <a:rPr b="0" lang="en-US" sz="2200" spc="-1" strike="noStrike">
                <a:solidFill>
                  <a:srgbClr val="729fcf"/>
                </a:solidFill>
                <a:latin typeface="Abadi"/>
              </a:rPr>
              <a:t>https://github.com/pmgsalvado/Coursera---SpaceX-/blob/main/Data%20Wrangling%20EDA.ipynb</a:t>
            </a:r>
            <a:endParaRPr b="0" lang="pt-PT" sz="2200" spc="-1" strike="noStrike">
              <a:latin typeface="Arial"/>
            </a:endParaRPr>
          </a:p>
          <a:p>
            <a:pPr>
              <a:lnSpc>
                <a:spcPct val="100000"/>
              </a:lnSpc>
              <a:buNone/>
            </a:pPr>
            <a:endParaRPr b="0" lang="pt-PT" sz="1800" spc="-1" strike="noStrike">
              <a:latin typeface="Arial"/>
            </a:endParaRPr>
          </a:p>
          <a:p>
            <a:pPr>
              <a:lnSpc>
                <a:spcPct val="100000"/>
              </a:lnSpc>
              <a:buNone/>
            </a:pPr>
            <a:endParaRPr b="0" lang="pt-PT" sz="1800" spc="-1" strike="noStrike">
              <a:latin typeface="Arial"/>
            </a:endParaRPr>
          </a:p>
          <a:p>
            <a:pPr>
              <a:lnSpc>
                <a:spcPct val="100000"/>
              </a:lnSpc>
              <a:buNone/>
            </a:pPr>
            <a:endParaRPr b="0" lang="pt-PT" sz="1800" spc="-1" strike="noStrike">
              <a:latin typeface="Arial"/>
            </a:endParaRPr>
          </a:p>
        </p:txBody>
      </p:sp>
      <p:sp>
        <p:nvSpPr>
          <p:cNvPr id="193"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Data Wrangling</a:t>
            </a:r>
            <a:endParaRPr b="0" lang="pt-PT" sz="4000" spc="-1" strike="noStrike">
              <a:latin typeface="Arial"/>
            </a:endParaRPr>
          </a:p>
        </p:txBody>
      </p:sp>
      <p:sp>
        <p:nvSpPr>
          <p:cNvPr id="3" name="PlaceHolder 2"/>
          <p:cNvSpPr>
            <a:spLocks noGrp="1"/>
          </p:cNvSpPr>
          <p:nvPr>
            <p:ph type="sldNum" idx="2"/>
          </p:nvPr>
        </p:nvSpPr>
        <p:spPr/>
        <p:txBody>
          <a:bodyPr/>
          <a:p>
            <a:fld id="{F84A7D79-3D2A-4F46-8B15-A3509966A4AF}" type="slidenum">
              <a:t>10</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4" name="PlaceHolder 1"/>
          <p:cNvSpPr>
            <a:spLocks noGrp="1"/>
          </p:cNvSpPr>
          <p:nvPr>
            <p:ph/>
          </p:nvPr>
        </p:nvSpPr>
        <p:spPr>
          <a:xfrm>
            <a:off x="770040" y="1409400"/>
            <a:ext cx="6969960" cy="1830600"/>
          </a:xfrm>
          <a:prstGeom prst="rect">
            <a:avLst/>
          </a:prstGeom>
          <a:noFill/>
          <a:ln w="0">
            <a:noFill/>
          </a:ln>
        </p:spPr>
        <p:txBody>
          <a:bodyPr lIns="0" rIns="0" tIns="0" bIns="0" anchor="t">
            <a:noAutofit/>
          </a:bodyPr>
          <a:p>
            <a:pPr>
              <a:lnSpc>
                <a:spcPct val="100000"/>
              </a:lnSpc>
              <a:spcBef>
                <a:spcPts val="1400"/>
              </a:spcBef>
              <a:buNone/>
            </a:pPr>
            <a:r>
              <a:rPr b="0" lang="en-US" sz="2200" spc="-1" strike="noStrike">
                <a:solidFill>
                  <a:srgbClr val="292929"/>
                </a:solidFill>
                <a:latin typeface="Abadi"/>
              </a:rPr>
              <a:t>We visualized the relationship between FlightNumber and LaunchSite, between the Payload and LaunchSite, SuccessRate and Orbit and PayLoad and OrbitType. (each with distinction Success/ unsucess)</a:t>
            </a:r>
            <a:endParaRPr b="0" lang="pt-PT" sz="2200" spc="-1" strike="noStrike">
              <a:latin typeface="Arial"/>
            </a:endParaRPr>
          </a:p>
          <a:p>
            <a:pPr>
              <a:lnSpc>
                <a:spcPct val="100000"/>
              </a:lnSpc>
              <a:spcBef>
                <a:spcPts val="1400"/>
              </a:spcBef>
              <a:buNone/>
            </a:pPr>
            <a:endParaRPr b="0" lang="pt-PT" sz="2200" spc="-1" strike="noStrike">
              <a:latin typeface="Arial"/>
            </a:endParaRPr>
          </a:p>
          <a:p>
            <a:pPr>
              <a:lnSpc>
                <a:spcPct val="100000"/>
              </a:lnSpc>
              <a:buNone/>
            </a:pPr>
            <a:endParaRPr b="0" lang="pt-PT" sz="1800" spc="-1" strike="noStrike">
              <a:latin typeface="Arial"/>
            </a:endParaRPr>
          </a:p>
        </p:txBody>
      </p:sp>
      <p:sp>
        <p:nvSpPr>
          <p:cNvPr id="195"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EDA with Data Visualization</a:t>
            </a:r>
            <a:endParaRPr b="0" lang="pt-PT" sz="4000" spc="-1" strike="noStrike">
              <a:latin typeface="Arial"/>
            </a:endParaRPr>
          </a:p>
        </p:txBody>
      </p:sp>
      <p:pic>
        <p:nvPicPr>
          <p:cNvPr id="196" name="" descr=""/>
          <p:cNvPicPr/>
          <p:nvPr/>
        </p:nvPicPr>
        <p:blipFill>
          <a:blip r:embed="rId2"/>
          <a:stretch/>
        </p:blipFill>
        <p:spPr>
          <a:xfrm>
            <a:off x="301680" y="3278880"/>
            <a:ext cx="3838320" cy="3381120"/>
          </a:xfrm>
          <a:prstGeom prst="rect">
            <a:avLst/>
          </a:prstGeom>
          <a:ln w="0">
            <a:noFill/>
          </a:ln>
        </p:spPr>
      </p:pic>
      <p:pic>
        <p:nvPicPr>
          <p:cNvPr id="197" name="" descr=""/>
          <p:cNvPicPr/>
          <p:nvPr/>
        </p:nvPicPr>
        <p:blipFill>
          <a:blip r:embed="rId3"/>
          <a:stretch/>
        </p:blipFill>
        <p:spPr>
          <a:xfrm>
            <a:off x="4081680" y="3278880"/>
            <a:ext cx="3838320" cy="3381120"/>
          </a:xfrm>
          <a:prstGeom prst="rect">
            <a:avLst/>
          </a:prstGeom>
          <a:ln w="0">
            <a:noFill/>
          </a:ln>
        </p:spPr>
      </p:pic>
      <p:pic>
        <p:nvPicPr>
          <p:cNvPr id="198" name="" descr=""/>
          <p:cNvPicPr/>
          <p:nvPr/>
        </p:nvPicPr>
        <p:blipFill>
          <a:blip r:embed="rId4"/>
          <a:stretch/>
        </p:blipFill>
        <p:spPr>
          <a:xfrm>
            <a:off x="7920000" y="2700000"/>
            <a:ext cx="3838320" cy="2619000"/>
          </a:xfrm>
          <a:prstGeom prst="rect">
            <a:avLst/>
          </a:prstGeom>
          <a:ln w="0">
            <a:noFill/>
          </a:ln>
        </p:spPr>
      </p:pic>
      <p:sp>
        <p:nvSpPr>
          <p:cNvPr id="3" name="PlaceHolder 2"/>
          <p:cNvSpPr>
            <a:spLocks noGrp="1"/>
          </p:cNvSpPr>
          <p:nvPr>
            <p:ph type="sldNum" idx="2"/>
          </p:nvPr>
        </p:nvSpPr>
        <p:spPr/>
        <p:txBody>
          <a:bodyPr/>
          <a:p>
            <a:fld id="{2BE47270-39A7-47B8-96F8-15B5C6E8DA2C}" type="slidenum">
              <a:t>11</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9" name="Title 3"/>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EDA with Data Visualization</a:t>
            </a:r>
            <a:endParaRPr b="0" lang="pt-PT" sz="4000" spc="-1" strike="noStrike">
              <a:latin typeface="Arial"/>
            </a:endParaRPr>
          </a:p>
        </p:txBody>
      </p:sp>
      <p:pic>
        <p:nvPicPr>
          <p:cNvPr id="200" name="" descr=""/>
          <p:cNvPicPr/>
          <p:nvPr/>
        </p:nvPicPr>
        <p:blipFill>
          <a:blip r:embed="rId2"/>
          <a:stretch/>
        </p:blipFill>
        <p:spPr>
          <a:xfrm>
            <a:off x="132120" y="3250440"/>
            <a:ext cx="3838320" cy="3409560"/>
          </a:xfrm>
          <a:prstGeom prst="rect">
            <a:avLst/>
          </a:prstGeom>
          <a:ln w="0">
            <a:noFill/>
          </a:ln>
        </p:spPr>
      </p:pic>
      <p:pic>
        <p:nvPicPr>
          <p:cNvPr id="201" name="" descr=""/>
          <p:cNvPicPr/>
          <p:nvPr/>
        </p:nvPicPr>
        <p:blipFill>
          <a:blip r:embed="rId3"/>
          <a:stretch/>
        </p:blipFill>
        <p:spPr>
          <a:xfrm>
            <a:off x="3970440" y="3240000"/>
            <a:ext cx="3838320" cy="3409560"/>
          </a:xfrm>
          <a:prstGeom prst="rect">
            <a:avLst/>
          </a:prstGeom>
          <a:ln w="0">
            <a:noFill/>
          </a:ln>
        </p:spPr>
      </p:pic>
      <p:pic>
        <p:nvPicPr>
          <p:cNvPr id="202" name="" descr=""/>
          <p:cNvPicPr/>
          <p:nvPr/>
        </p:nvPicPr>
        <p:blipFill>
          <a:blip r:embed="rId4"/>
          <a:stretch/>
        </p:blipFill>
        <p:spPr>
          <a:xfrm>
            <a:off x="7808760" y="4140000"/>
            <a:ext cx="3838320" cy="2571480"/>
          </a:xfrm>
          <a:prstGeom prst="rect">
            <a:avLst/>
          </a:prstGeom>
          <a:ln w="0">
            <a:noFill/>
          </a:ln>
        </p:spPr>
      </p:pic>
      <p:sp>
        <p:nvSpPr>
          <p:cNvPr id="203" name="PlaceHolder 4"/>
          <p:cNvSpPr txBox="1"/>
          <p:nvPr/>
        </p:nvSpPr>
        <p:spPr>
          <a:xfrm>
            <a:off x="766080" y="1409760"/>
            <a:ext cx="6969960" cy="1830600"/>
          </a:xfrm>
          <a:prstGeom prst="rect">
            <a:avLst/>
          </a:prstGeom>
          <a:noFill/>
          <a:ln w="0">
            <a:noFill/>
          </a:ln>
        </p:spPr>
        <p:txBody>
          <a:bodyPr lIns="0" rIns="0" tIns="0" bIns="0" anchor="t">
            <a:noAutofit/>
          </a:bodyPr>
          <a:p>
            <a:pPr>
              <a:lnSpc>
                <a:spcPct val="100000"/>
              </a:lnSpc>
              <a:spcBef>
                <a:spcPts val="1400"/>
              </a:spcBef>
              <a:buNone/>
            </a:pPr>
            <a:r>
              <a:rPr b="0" lang="en-US" sz="2200" spc="-1" strike="noStrike">
                <a:solidFill>
                  <a:srgbClr val="292929"/>
                </a:solidFill>
                <a:latin typeface="Abadi"/>
              </a:rPr>
              <a:t>We visualized the relationship between FlightNumber and Otbit, between the Payload and Orbit and the evolution of the success over the years.</a:t>
            </a:r>
            <a:endParaRPr b="0" lang="pt-PT" sz="2200" spc="-1" strike="noStrike">
              <a:latin typeface="Arial"/>
            </a:endParaRPr>
          </a:p>
          <a:p>
            <a:pPr>
              <a:lnSpc>
                <a:spcPct val="100000"/>
              </a:lnSpc>
              <a:spcBef>
                <a:spcPts val="1400"/>
              </a:spcBef>
              <a:buNone/>
            </a:pPr>
            <a:endParaRPr b="0" lang="pt-PT" sz="2200" spc="-1" strike="noStrike">
              <a:latin typeface="Arial"/>
            </a:endParaRPr>
          </a:p>
          <a:p>
            <a:pPr>
              <a:lnSpc>
                <a:spcPct val="100000"/>
              </a:lnSpc>
              <a:buNone/>
            </a:pPr>
            <a:endParaRPr b="0" lang="pt-PT" sz="1800" spc="-1" strike="noStrike">
              <a:latin typeface="Arial"/>
            </a:endParaRPr>
          </a:p>
        </p:txBody>
      </p:sp>
      <p:sp>
        <p:nvSpPr>
          <p:cNvPr id="2" name="PlaceHolder 1"/>
          <p:cNvSpPr>
            <a:spLocks noGrp="1"/>
          </p:cNvSpPr>
          <p:nvPr>
            <p:ph type="sldNum" idx="2"/>
          </p:nvPr>
        </p:nvSpPr>
        <p:spPr/>
        <p:txBody>
          <a:bodyPr/>
          <a:p>
            <a:fld id="{3657F846-7796-47B2-A979-AF0030BDD131}" type="slidenum">
              <a:t>12</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4" name="PlaceHolder 1"/>
          <p:cNvSpPr>
            <a:spLocks noGrp="1"/>
          </p:cNvSpPr>
          <p:nvPr>
            <p:ph/>
          </p:nvPr>
        </p:nvSpPr>
        <p:spPr>
          <a:xfrm>
            <a:off x="770040" y="1806480"/>
            <a:ext cx="9744840" cy="4350600"/>
          </a:xfrm>
          <a:prstGeom prst="rect">
            <a:avLst/>
          </a:prstGeom>
          <a:noFill/>
          <a:ln w="0">
            <a:noFill/>
          </a:ln>
        </p:spPr>
        <p:txBody>
          <a:bodyPr lIns="0" rIns="0" tIns="0" bIns="0" anchor="t">
            <a:noAutofit/>
          </a:bodyPr>
          <a:p>
            <a:pPr marL="216000" indent="-216000">
              <a:lnSpc>
                <a:spcPct val="100000"/>
              </a:lnSpc>
              <a:spcBef>
                <a:spcPts val="1400"/>
              </a:spcBef>
              <a:buClr>
                <a:srgbClr val="000000"/>
              </a:buClr>
              <a:buSzPct val="45000"/>
              <a:buFont typeface="Wingdings" charset="2"/>
              <a:buChar char=""/>
            </a:pPr>
            <a:r>
              <a:rPr b="0" lang="en-US" sz="2200" spc="-1" strike="noStrike">
                <a:solidFill>
                  <a:srgbClr val="292929"/>
                </a:solidFill>
                <a:latin typeface="Abadi"/>
              </a:rPr>
              <a:t>The dataset was loaded to Sqlite</a:t>
            </a:r>
            <a:endParaRPr b="0" lang="pt-PT" sz="2200" spc="-1" strike="noStrike">
              <a:latin typeface="Arial"/>
            </a:endParaRPr>
          </a:p>
          <a:p>
            <a:pPr marL="216000" indent="-216000">
              <a:lnSpc>
                <a:spcPct val="100000"/>
              </a:lnSpc>
              <a:spcBef>
                <a:spcPts val="1400"/>
              </a:spcBef>
              <a:buClr>
                <a:srgbClr val="000000"/>
              </a:buClr>
              <a:buSzPct val="45000"/>
              <a:buFont typeface="Wingdings" charset="2"/>
              <a:buChar char=""/>
            </a:pPr>
            <a:r>
              <a:rPr b="0" lang="en-US" sz="2200" spc="-1" strike="noStrike">
                <a:solidFill>
                  <a:srgbClr val="292929"/>
                </a:solidFill>
                <a:latin typeface="Abadi"/>
              </a:rPr>
              <a:t>After we applied EDA with SQL:</a:t>
            </a:r>
            <a:endParaRPr b="0" lang="pt-PT" sz="2200" spc="-1" strike="noStrike">
              <a:latin typeface="Arial"/>
            </a:endParaRPr>
          </a:p>
          <a:p>
            <a:pPr lvl="1" marL="432000" indent="-216000">
              <a:lnSpc>
                <a:spcPct val="100000"/>
              </a:lnSpc>
              <a:spcBef>
                <a:spcPts val="1134"/>
              </a:spcBef>
              <a:buClr>
                <a:srgbClr val="000000"/>
              </a:buClr>
              <a:buSzPct val="45000"/>
              <a:buFont typeface="Wingdings" charset="2"/>
              <a:buChar char=""/>
            </a:pPr>
            <a:r>
              <a:rPr b="0" lang="en-US" sz="2200" spc="-1" strike="noStrike">
                <a:solidFill>
                  <a:srgbClr val="292929"/>
                </a:solidFill>
                <a:latin typeface="Abadi"/>
              </a:rPr>
              <a:t>Find the unique names of the launch site</a:t>
            </a:r>
            <a:endParaRPr b="0" lang="pt-PT" sz="2200" spc="-1" strike="noStrike">
              <a:latin typeface="Arial"/>
            </a:endParaRPr>
          </a:p>
          <a:p>
            <a:pPr lvl="1" marL="432000" indent="-216000">
              <a:lnSpc>
                <a:spcPct val="100000"/>
              </a:lnSpc>
              <a:spcBef>
                <a:spcPts val="1134"/>
              </a:spcBef>
              <a:buClr>
                <a:srgbClr val="000000"/>
              </a:buClr>
              <a:buSzPct val="45000"/>
              <a:buFont typeface="Wingdings" charset="2"/>
              <a:buChar char=""/>
            </a:pPr>
            <a:r>
              <a:rPr b="0" lang="en-US" sz="2200" spc="-1" strike="noStrike">
                <a:solidFill>
                  <a:srgbClr val="292929"/>
                </a:solidFill>
                <a:latin typeface="Abadi"/>
              </a:rPr>
              <a:t>Find the overall max Pay Load Mass</a:t>
            </a:r>
            <a:endParaRPr b="0" lang="pt-PT" sz="2200" spc="-1" strike="noStrike">
              <a:latin typeface="Arial"/>
            </a:endParaRPr>
          </a:p>
          <a:p>
            <a:pPr lvl="1" marL="432000" indent="-216000">
              <a:lnSpc>
                <a:spcPct val="100000"/>
              </a:lnSpc>
              <a:spcBef>
                <a:spcPts val="1134"/>
              </a:spcBef>
              <a:buClr>
                <a:srgbClr val="000000"/>
              </a:buClr>
              <a:buSzPct val="45000"/>
              <a:buFont typeface="Wingdings" charset="2"/>
              <a:buChar char=""/>
            </a:pPr>
            <a:r>
              <a:rPr b="0" lang="en-US" sz="2200" spc="-1" strike="noStrike">
                <a:solidFill>
                  <a:srgbClr val="292929"/>
                </a:solidFill>
                <a:latin typeface="Abadi"/>
              </a:rPr>
              <a:t>The average Payload mass of Falcon 9 v1.1</a:t>
            </a:r>
            <a:endParaRPr b="0" lang="pt-PT" sz="2200" spc="-1" strike="noStrike">
              <a:latin typeface="Arial"/>
            </a:endParaRPr>
          </a:p>
          <a:p>
            <a:pPr lvl="1" marL="432000" indent="-216000">
              <a:lnSpc>
                <a:spcPct val="100000"/>
              </a:lnSpc>
              <a:spcBef>
                <a:spcPts val="1134"/>
              </a:spcBef>
              <a:buClr>
                <a:srgbClr val="000000"/>
              </a:buClr>
              <a:buSzPct val="45000"/>
              <a:buFont typeface="Wingdings" charset="2"/>
              <a:buChar char=""/>
            </a:pPr>
            <a:r>
              <a:rPr b="0" lang="en-US" sz="2200" spc="-1" strike="noStrike">
                <a:solidFill>
                  <a:srgbClr val="292929"/>
                </a:solidFill>
                <a:latin typeface="Abadi"/>
              </a:rPr>
              <a:t>The date of the first successful landing in a ground pad</a:t>
            </a:r>
            <a:endParaRPr b="0" lang="pt-PT" sz="2200" spc="-1" strike="noStrike">
              <a:latin typeface="Arial"/>
            </a:endParaRPr>
          </a:p>
          <a:p>
            <a:pPr lvl="1" marL="432000" indent="-216000">
              <a:lnSpc>
                <a:spcPct val="100000"/>
              </a:lnSpc>
              <a:spcBef>
                <a:spcPts val="1134"/>
              </a:spcBef>
              <a:buClr>
                <a:srgbClr val="000000"/>
              </a:buClr>
              <a:buSzPct val="45000"/>
              <a:buFont typeface="Wingdings" charset="2"/>
              <a:buChar char=""/>
            </a:pPr>
            <a:r>
              <a:rPr b="0" lang="en-US" sz="2200" spc="-1" strike="noStrike">
                <a:solidFill>
                  <a:srgbClr val="292929"/>
                </a:solidFill>
                <a:latin typeface="Abadi"/>
              </a:rPr>
              <a:t>The total successful and non successful outcomes</a:t>
            </a:r>
            <a:endParaRPr b="0" lang="pt-PT" sz="2200" spc="-1" strike="noStrike">
              <a:latin typeface="Arial"/>
            </a:endParaRPr>
          </a:p>
          <a:p>
            <a:pPr marL="216000" indent="-216000">
              <a:lnSpc>
                <a:spcPct val="100000"/>
              </a:lnSpc>
              <a:spcBef>
                <a:spcPts val="1417"/>
              </a:spcBef>
              <a:buClr>
                <a:srgbClr val="000000"/>
              </a:buClr>
              <a:buSzPct val="45000"/>
              <a:buFont typeface="Wingdings" charset="2"/>
              <a:buChar char=""/>
            </a:pPr>
            <a:r>
              <a:rPr b="0" lang="en-US" sz="2200" spc="-1" strike="noStrike">
                <a:solidFill>
                  <a:srgbClr val="292929"/>
                </a:solidFill>
                <a:latin typeface="Abadi"/>
              </a:rPr>
              <a:t>Link:</a:t>
            </a:r>
            <a:endParaRPr b="0" lang="pt-PT" sz="2200" spc="-1" strike="noStrike">
              <a:latin typeface="Arial"/>
            </a:endParaRPr>
          </a:p>
          <a:p>
            <a:pPr marL="216000" indent="-216000">
              <a:lnSpc>
                <a:spcPct val="100000"/>
              </a:lnSpc>
              <a:spcBef>
                <a:spcPts val="1417"/>
              </a:spcBef>
              <a:buClr>
                <a:srgbClr val="000000"/>
              </a:buClr>
              <a:buSzPct val="45000"/>
              <a:buFont typeface="Wingdings" charset="2"/>
              <a:buChar char=""/>
            </a:pPr>
            <a:r>
              <a:rPr b="0" lang="en-US" sz="2200" spc="-1" strike="noStrike">
                <a:solidFill>
                  <a:srgbClr val="729fcf"/>
                </a:solidFill>
                <a:latin typeface="Abadi"/>
              </a:rPr>
              <a:t>https://github.com/pmgsalvado/Coursera---SpaceX-/blob/main/jupyter-</a:t>
            </a:r>
            <a:r>
              <a:rPr b="0" lang="en-US" sz="2200" spc="-1" strike="noStrike">
                <a:solidFill>
                  <a:srgbClr val="729fcf"/>
                </a:solidFill>
                <a:latin typeface="Abadi"/>
              </a:rPr>
              <a:t>labs-eda-sql-coursera_sqllite.ipynb</a:t>
            </a:r>
            <a:endParaRPr b="0" lang="pt-PT" sz="2200" spc="-1" strike="noStrike">
              <a:latin typeface="Arial"/>
            </a:endParaRPr>
          </a:p>
          <a:p>
            <a:pPr marL="216000" indent="-216000">
              <a:lnSpc>
                <a:spcPct val="100000"/>
              </a:lnSpc>
              <a:spcBef>
                <a:spcPts val="1417"/>
              </a:spcBef>
              <a:buClr>
                <a:srgbClr val="000000"/>
              </a:buClr>
              <a:buSzPct val="45000"/>
              <a:buFont typeface="Wingdings" charset="2"/>
              <a:buChar char=""/>
            </a:pPr>
            <a:endParaRPr b="0" lang="pt-PT" sz="2200" spc="-1" strike="noStrike">
              <a:latin typeface="Arial"/>
            </a:endParaRPr>
          </a:p>
          <a:p>
            <a:pPr>
              <a:lnSpc>
                <a:spcPct val="100000"/>
              </a:lnSpc>
              <a:buNone/>
            </a:pPr>
            <a:endParaRPr b="0" lang="pt-PT" sz="1800" spc="-1" strike="noStrike">
              <a:latin typeface="Arial"/>
            </a:endParaRPr>
          </a:p>
          <a:p>
            <a:pPr>
              <a:lnSpc>
                <a:spcPct val="100000"/>
              </a:lnSpc>
              <a:buNone/>
            </a:pPr>
            <a:endParaRPr b="0" lang="pt-PT" sz="1800" spc="-1" strike="noStrike">
              <a:latin typeface="Arial"/>
            </a:endParaRPr>
          </a:p>
          <a:p>
            <a:pPr>
              <a:lnSpc>
                <a:spcPct val="100000"/>
              </a:lnSpc>
              <a:buNone/>
            </a:pPr>
            <a:endParaRPr b="0" lang="pt-PT" sz="1800" spc="-1" strike="noStrike">
              <a:latin typeface="Arial"/>
            </a:endParaRPr>
          </a:p>
        </p:txBody>
      </p:sp>
      <p:sp>
        <p:nvSpPr>
          <p:cNvPr id="205"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EDA with SQL</a:t>
            </a:r>
            <a:endParaRPr b="0" lang="pt-PT" sz="4000" spc="-1" strike="noStrike">
              <a:latin typeface="Arial"/>
            </a:endParaRPr>
          </a:p>
        </p:txBody>
      </p:sp>
      <p:sp>
        <p:nvSpPr>
          <p:cNvPr id="3" name="PlaceHolder 2"/>
          <p:cNvSpPr>
            <a:spLocks noGrp="1"/>
          </p:cNvSpPr>
          <p:nvPr>
            <p:ph type="sldNum" idx="2"/>
          </p:nvPr>
        </p:nvSpPr>
        <p:spPr/>
        <p:txBody>
          <a:bodyPr/>
          <a:p>
            <a:fld id="{E81F4F1D-CF37-49E6-8763-F118C30AA50B}" type="slidenum">
              <a:t>13</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6" name="PlaceHolder 1"/>
          <p:cNvSpPr>
            <a:spLocks noGrp="1"/>
          </p:cNvSpPr>
          <p:nvPr>
            <p:ph/>
          </p:nvPr>
        </p:nvSpPr>
        <p:spPr>
          <a:xfrm>
            <a:off x="838080" y="1550880"/>
            <a:ext cx="10514880" cy="4350600"/>
          </a:xfrm>
          <a:prstGeom prst="rect">
            <a:avLst/>
          </a:prstGeom>
          <a:noFill/>
          <a:ln w="0">
            <a:noFill/>
          </a:ln>
        </p:spPr>
        <p:txBody>
          <a:bodyPr lIns="90000" rIns="90000" tIns="45000" bIns="45000" anchor="t">
            <a:normAutofit fontScale="88000"/>
          </a:bodyPr>
          <a:p>
            <a:pPr marL="216000" indent="-216000">
              <a:lnSpc>
                <a:spcPct val="100000"/>
              </a:lnSpc>
              <a:spcBef>
                <a:spcPts val="1400"/>
              </a:spcBef>
              <a:buClr>
                <a:srgbClr val="000000"/>
              </a:buClr>
              <a:buSzPct val="45000"/>
              <a:buFont typeface="Wingdings" charset="2"/>
              <a:buChar char=""/>
            </a:pPr>
            <a:r>
              <a:rPr b="0" lang="en-US" sz="2200" spc="-1" strike="noStrike">
                <a:solidFill>
                  <a:srgbClr val="292929"/>
                </a:solidFill>
                <a:latin typeface="Abadi"/>
              </a:rPr>
              <a:t>All the Launch Sites were marked in the map with circles and markers and their designation.</a:t>
            </a:r>
            <a:endParaRPr b="0" lang="pt-PT" sz="2200" spc="-1" strike="noStrike">
              <a:latin typeface="Arial"/>
            </a:endParaRPr>
          </a:p>
          <a:p>
            <a:pPr marL="216000" indent="-216000">
              <a:lnSpc>
                <a:spcPct val="100000"/>
              </a:lnSpc>
              <a:spcBef>
                <a:spcPts val="1400"/>
              </a:spcBef>
              <a:buClr>
                <a:srgbClr val="000000"/>
              </a:buClr>
              <a:buSzPct val="45000"/>
              <a:buFont typeface="Wingdings" charset="2"/>
              <a:buChar char=""/>
            </a:pPr>
            <a:r>
              <a:rPr b="0" lang="en-US" sz="2200" spc="-1" strike="noStrike">
                <a:solidFill>
                  <a:srgbClr val="292929"/>
                </a:solidFill>
                <a:latin typeface="Abadi"/>
              </a:rPr>
              <a:t>To each Launch Site we added each Launch and it’s landing outcome, as markers clusters (color different by outcome)</a:t>
            </a:r>
            <a:endParaRPr b="0" lang="pt-PT" sz="2200" spc="-1" strike="noStrike">
              <a:latin typeface="Arial"/>
            </a:endParaRPr>
          </a:p>
          <a:p>
            <a:pPr marL="216000" indent="-216000">
              <a:lnSpc>
                <a:spcPct val="100000"/>
              </a:lnSpc>
              <a:spcBef>
                <a:spcPts val="1400"/>
              </a:spcBef>
              <a:buClr>
                <a:srgbClr val="000000"/>
              </a:buClr>
              <a:buSzPct val="45000"/>
              <a:buFont typeface="Wingdings" charset="2"/>
              <a:buChar char=""/>
            </a:pPr>
            <a:r>
              <a:rPr b="0" lang="en-US" sz="2200" spc="-1" strike="noStrike">
                <a:solidFill>
                  <a:srgbClr val="292929"/>
                </a:solidFill>
                <a:latin typeface="Abadi"/>
              </a:rPr>
              <a:t>And distance from Launch Site to POI’s was calculated:</a:t>
            </a:r>
            <a:endParaRPr b="0" lang="pt-PT" sz="2200" spc="-1" strike="noStrike">
              <a:latin typeface="Arial"/>
            </a:endParaRPr>
          </a:p>
          <a:p>
            <a:pPr lvl="1" marL="432000" indent="-216000">
              <a:lnSpc>
                <a:spcPct val="100000"/>
              </a:lnSpc>
              <a:spcBef>
                <a:spcPts val="1134"/>
              </a:spcBef>
              <a:buClr>
                <a:srgbClr val="000000"/>
              </a:buClr>
              <a:buSzPct val="45000"/>
              <a:buFont typeface="Wingdings" charset="2"/>
              <a:buChar char=""/>
            </a:pPr>
            <a:r>
              <a:rPr b="0" lang="en-US" sz="2200" spc="-1" strike="noStrike">
                <a:solidFill>
                  <a:srgbClr val="292929"/>
                </a:solidFill>
                <a:latin typeface="Abadi"/>
              </a:rPr>
              <a:t>Coastal Line</a:t>
            </a:r>
            <a:endParaRPr b="0" lang="pt-PT" sz="2200" spc="-1" strike="noStrike">
              <a:latin typeface="Arial"/>
            </a:endParaRPr>
          </a:p>
          <a:p>
            <a:pPr lvl="1" marL="432000" indent="-216000">
              <a:lnSpc>
                <a:spcPct val="100000"/>
              </a:lnSpc>
              <a:spcBef>
                <a:spcPts val="1134"/>
              </a:spcBef>
              <a:buClr>
                <a:srgbClr val="000000"/>
              </a:buClr>
              <a:buSzPct val="45000"/>
              <a:buFont typeface="Wingdings" charset="2"/>
              <a:buChar char=""/>
            </a:pPr>
            <a:r>
              <a:rPr b="0" lang="en-US" sz="2200" spc="-1" strike="noStrike">
                <a:solidFill>
                  <a:srgbClr val="292929"/>
                </a:solidFill>
                <a:latin typeface="Abadi"/>
              </a:rPr>
              <a:t>City Centers</a:t>
            </a:r>
            <a:endParaRPr b="0" lang="pt-PT" sz="2200" spc="-1" strike="noStrike">
              <a:latin typeface="Arial"/>
            </a:endParaRPr>
          </a:p>
          <a:p>
            <a:pPr lvl="1" marL="432000" indent="-216000">
              <a:lnSpc>
                <a:spcPct val="100000"/>
              </a:lnSpc>
              <a:spcBef>
                <a:spcPts val="1134"/>
              </a:spcBef>
              <a:buClr>
                <a:srgbClr val="000000"/>
              </a:buClr>
              <a:buSzPct val="45000"/>
              <a:buFont typeface="Wingdings" charset="2"/>
              <a:buChar char=""/>
            </a:pPr>
            <a:r>
              <a:rPr b="0" lang="en-US" sz="2200" spc="-1" strike="noStrike">
                <a:solidFill>
                  <a:srgbClr val="292929"/>
                </a:solidFill>
                <a:latin typeface="Abadi"/>
              </a:rPr>
              <a:t>Etc.</a:t>
            </a:r>
            <a:endParaRPr b="0" lang="pt-PT" sz="2200" spc="-1" strike="noStrike">
              <a:latin typeface="Arial"/>
            </a:endParaRPr>
          </a:p>
          <a:p>
            <a:pPr marL="216000" indent="-216000">
              <a:lnSpc>
                <a:spcPct val="100000"/>
              </a:lnSpc>
              <a:spcBef>
                <a:spcPts val="1417"/>
              </a:spcBef>
              <a:buClr>
                <a:srgbClr val="000000"/>
              </a:buClr>
              <a:buSzPct val="45000"/>
              <a:buFont typeface="Wingdings" charset="2"/>
              <a:buChar char=""/>
            </a:pPr>
            <a:r>
              <a:rPr b="0" lang="en-US" sz="2200" spc="-1" strike="noStrike">
                <a:solidFill>
                  <a:srgbClr val="292929"/>
                </a:solidFill>
                <a:latin typeface="Abadi"/>
              </a:rPr>
              <a:t>Link:</a:t>
            </a:r>
            <a:endParaRPr b="0" lang="pt-PT" sz="2200" spc="-1" strike="noStrike">
              <a:latin typeface="Arial"/>
            </a:endParaRPr>
          </a:p>
          <a:p>
            <a:pPr marL="216000" indent="-216000">
              <a:lnSpc>
                <a:spcPct val="100000"/>
              </a:lnSpc>
              <a:spcBef>
                <a:spcPts val="1417"/>
              </a:spcBef>
              <a:buClr>
                <a:srgbClr val="000000"/>
              </a:buClr>
              <a:buSzPct val="45000"/>
              <a:buFont typeface="Wingdings" charset="2"/>
              <a:buChar char=""/>
            </a:pPr>
            <a:r>
              <a:rPr b="0" lang="en-US" sz="2200" spc="-1" strike="noStrike">
                <a:solidFill>
                  <a:srgbClr val="729fcf"/>
                </a:solidFill>
                <a:latin typeface="Abadi"/>
              </a:rPr>
              <a:t>https://github.com/pmgsalvado/Coursera---SpaceX-/blob/main/lab_jupyter_launch_site_location.ipynb</a:t>
            </a:r>
            <a:endParaRPr b="0" lang="pt-PT" sz="2200" spc="-1" strike="noStrike">
              <a:latin typeface="Arial"/>
            </a:endParaRPr>
          </a:p>
          <a:p>
            <a:pPr marL="216000" indent="-216000">
              <a:lnSpc>
                <a:spcPct val="100000"/>
              </a:lnSpc>
              <a:spcBef>
                <a:spcPts val="1400"/>
              </a:spcBef>
              <a:buClr>
                <a:srgbClr val="000000"/>
              </a:buClr>
              <a:buSzPct val="45000"/>
              <a:buFont typeface="Wingdings" charset="2"/>
              <a:buChar char=""/>
            </a:pPr>
            <a:endParaRPr b="0" lang="pt-PT" sz="2200" spc="-1" strike="noStrike">
              <a:latin typeface="Arial"/>
            </a:endParaRPr>
          </a:p>
          <a:p>
            <a:pPr>
              <a:lnSpc>
                <a:spcPct val="100000"/>
              </a:lnSpc>
              <a:buNone/>
            </a:pPr>
            <a:endParaRPr b="0" lang="pt-PT" sz="1800" spc="-1" strike="noStrike">
              <a:latin typeface="Arial"/>
            </a:endParaRPr>
          </a:p>
          <a:p>
            <a:pPr>
              <a:lnSpc>
                <a:spcPct val="100000"/>
              </a:lnSpc>
              <a:buNone/>
            </a:pPr>
            <a:endParaRPr b="0" lang="pt-PT" sz="1800" spc="-1" strike="noStrike">
              <a:latin typeface="Arial"/>
            </a:endParaRPr>
          </a:p>
        </p:txBody>
      </p:sp>
      <p:sp>
        <p:nvSpPr>
          <p:cNvPr id="207"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Build an Interactive Map with Folium</a:t>
            </a:r>
            <a:endParaRPr b="0" lang="pt-PT" sz="4000" spc="-1" strike="noStrike">
              <a:latin typeface="Arial"/>
            </a:endParaRPr>
          </a:p>
        </p:txBody>
      </p:sp>
      <p:sp>
        <p:nvSpPr>
          <p:cNvPr id="3" name="PlaceHolder 2"/>
          <p:cNvSpPr>
            <a:spLocks noGrp="1"/>
          </p:cNvSpPr>
          <p:nvPr>
            <p:ph type="sldNum" idx="2"/>
          </p:nvPr>
        </p:nvSpPr>
        <p:spPr/>
        <p:txBody>
          <a:bodyPr/>
          <a:p>
            <a:fld id="{601F5022-BB16-444C-A833-FD49EE1A0B9A}" type="slidenum">
              <a:t>14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8" name="PlaceHolder 1"/>
          <p:cNvSpPr>
            <a:spLocks noGrp="1"/>
          </p:cNvSpPr>
          <p:nvPr>
            <p:ph/>
          </p:nvPr>
        </p:nvSpPr>
        <p:spPr>
          <a:xfrm>
            <a:off x="770040" y="1825560"/>
            <a:ext cx="9744840" cy="4350600"/>
          </a:xfrm>
          <a:prstGeom prst="rect">
            <a:avLst/>
          </a:prstGeom>
          <a:noFill/>
          <a:ln w="0">
            <a:noFill/>
          </a:ln>
        </p:spPr>
        <p:txBody>
          <a:bodyPr lIns="0" rIns="0" tIns="0" bIns="0" anchor="t">
            <a:normAutofit/>
          </a:bodyPr>
          <a:p>
            <a:pPr marL="216000" indent="-216000">
              <a:lnSpc>
                <a:spcPct val="100000"/>
              </a:lnSpc>
              <a:spcBef>
                <a:spcPts val="1400"/>
              </a:spcBef>
              <a:buClr>
                <a:srgbClr val="000000"/>
              </a:buClr>
              <a:buSzPct val="45000"/>
              <a:buFont typeface="Wingdings" charset="2"/>
              <a:buChar char=""/>
            </a:pPr>
            <a:r>
              <a:rPr b="0" lang="en-US" sz="2200" spc="-1" strike="noStrike">
                <a:solidFill>
                  <a:srgbClr val="292929"/>
                </a:solidFill>
                <a:latin typeface="Abadi"/>
              </a:rPr>
              <a:t>An interactive dashboard was created using Plotly Dash</a:t>
            </a:r>
            <a:endParaRPr b="0" lang="pt-PT" sz="2200" spc="-1" strike="noStrike">
              <a:latin typeface="Arial"/>
            </a:endParaRPr>
          </a:p>
          <a:p>
            <a:pPr marL="216000" indent="-216000">
              <a:lnSpc>
                <a:spcPct val="100000"/>
              </a:lnSpc>
              <a:spcBef>
                <a:spcPts val="1400"/>
              </a:spcBef>
              <a:buClr>
                <a:srgbClr val="000000"/>
              </a:buClr>
              <a:buSzPct val="45000"/>
              <a:buFont typeface="Wingdings" charset="2"/>
              <a:buChar char=""/>
            </a:pPr>
            <a:r>
              <a:rPr b="0" lang="en-US" sz="2200" spc="-1" strike="noStrike">
                <a:solidFill>
                  <a:srgbClr val="292929"/>
                </a:solidFill>
                <a:latin typeface="Abadi"/>
              </a:rPr>
              <a:t>Pie Charts were created to show the landing success of each launch </a:t>
            </a:r>
            <a:r>
              <a:rPr b="0" lang="en-US" sz="2200" spc="-1" strike="noStrike">
                <a:solidFill>
                  <a:srgbClr val="292929"/>
                </a:solidFill>
                <a:latin typeface="Abadi"/>
              </a:rPr>
              <a:t>site, and after was added the Payload Parameter to show how the </a:t>
            </a:r>
            <a:r>
              <a:rPr b="0" lang="en-US" sz="2200" spc="-1" strike="noStrike">
                <a:solidFill>
                  <a:srgbClr val="292929"/>
                </a:solidFill>
                <a:latin typeface="Abadi"/>
              </a:rPr>
              <a:t>success rate changed.</a:t>
            </a:r>
            <a:endParaRPr b="0" lang="pt-PT" sz="2200" spc="-1" strike="noStrike">
              <a:latin typeface="Arial"/>
            </a:endParaRPr>
          </a:p>
          <a:p>
            <a:pPr marL="216000" indent="-216000">
              <a:lnSpc>
                <a:spcPct val="100000"/>
              </a:lnSpc>
              <a:spcBef>
                <a:spcPts val="1400"/>
              </a:spcBef>
              <a:buClr>
                <a:srgbClr val="000000"/>
              </a:buClr>
              <a:buSzPct val="45000"/>
              <a:buFont typeface="Wingdings" charset="2"/>
              <a:buChar char=""/>
            </a:pPr>
            <a:r>
              <a:rPr b="0" lang="en-US" sz="2200" spc="-1" strike="noStrike">
                <a:solidFill>
                  <a:srgbClr val="292929"/>
                </a:solidFill>
                <a:latin typeface="Abadi"/>
              </a:rPr>
              <a:t>Link:</a:t>
            </a:r>
            <a:endParaRPr b="0" lang="pt-PT" sz="2200" spc="-1" strike="noStrike">
              <a:latin typeface="Arial"/>
            </a:endParaRPr>
          </a:p>
          <a:p>
            <a:pPr marL="216000" indent="-216000">
              <a:lnSpc>
                <a:spcPct val="100000"/>
              </a:lnSpc>
              <a:spcBef>
                <a:spcPts val="1400"/>
              </a:spcBef>
              <a:buClr>
                <a:srgbClr val="000000"/>
              </a:buClr>
              <a:buSzPct val="45000"/>
              <a:buFont typeface="Wingdings" charset="2"/>
              <a:buChar char=""/>
            </a:pPr>
            <a:r>
              <a:rPr b="0" lang="en-US" sz="2200" spc="-1" strike="noStrike">
                <a:solidFill>
                  <a:srgbClr val="729fcf"/>
                </a:solidFill>
                <a:latin typeface="Abadi"/>
              </a:rPr>
              <a:t>https://github.com/pmgsalvado/Coursera---SpaceX-/blob/main/</a:t>
            </a:r>
            <a:r>
              <a:rPr b="0" lang="en-US" sz="2200" spc="-1" strike="noStrike">
                <a:solidFill>
                  <a:srgbClr val="729fcf"/>
                </a:solidFill>
                <a:latin typeface="Abadi"/>
              </a:rPr>
              <a:t>lab_dash.py</a:t>
            </a:r>
            <a:endParaRPr b="0" lang="pt-PT" sz="2200" spc="-1" strike="noStrike">
              <a:latin typeface="Arial"/>
            </a:endParaRPr>
          </a:p>
          <a:p>
            <a:pPr>
              <a:lnSpc>
                <a:spcPct val="100000"/>
              </a:lnSpc>
              <a:buNone/>
            </a:pPr>
            <a:endParaRPr b="0" lang="pt-PT" sz="1800" spc="-1" strike="noStrike">
              <a:latin typeface="Arial"/>
            </a:endParaRPr>
          </a:p>
        </p:txBody>
      </p:sp>
      <p:sp>
        <p:nvSpPr>
          <p:cNvPr id="209"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Build a Dashboard with Plotly Dash</a:t>
            </a:r>
            <a:endParaRPr b="0" lang="pt-PT" sz="4000" spc="-1" strike="noStrike">
              <a:latin typeface="Arial"/>
            </a:endParaRPr>
          </a:p>
        </p:txBody>
      </p:sp>
      <p:sp>
        <p:nvSpPr>
          <p:cNvPr id="3" name="PlaceHolder 2"/>
          <p:cNvSpPr>
            <a:spLocks noGrp="1"/>
          </p:cNvSpPr>
          <p:nvPr>
            <p:ph type="sldNum" idx="2"/>
          </p:nvPr>
        </p:nvSpPr>
        <p:spPr/>
        <p:txBody>
          <a:bodyPr/>
          <a:p>
            <a:fld id="{2DC8FBFF-F750-4FFD-816D-531C850E4D0A}" type="slidenum">
              <a:t>15</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0" name="PlaceHolder 1"/>
          <p:cNvSpPr>
            <a:spLocks noGrp="1"/>
          </p:cNvSpPr>
          <p:nvPr>
            <p:ph/>
          </p:nvPr>
        </p:nvSpPr>
        <p:spPr>
          <a:xfrm>
            <a:off x="770040" y="1825560"/>
            <a:ext cx="9744840" cy="4350600"/>
          </a:xfrm>
          <a:prstGeom prst="rect">
            <a:avLst/>
          </a:prstGeom>
          <a:noFill/>
          <a:ln w="0">
            <a:noFill/>
          </a:ln>
        </p:spPr>
        <p:txBody>
          <a:bodyPr lIns="90000" rIns="90000" tIns="45000" bIns="45000" anchor="t">
            <a:normAutofit/>
          </a:bodyPr>
          <a:p>
            <a:pPr>
              <a:lnSpc>
                <a:spcPct val="100000"/>
              </a:lnSpc>
              <a:spcBef>
                <a:spcPts val="1400"/>
              </a:spcBef>
              <a:buNone/>
            </a:pPr>
            <a:endParaRPr b="0" lang="pt-PT" sz="2200" spc="-1" strike="noStrike">
              <a:latin typeface="Arial"/>
            </a:endParaRPr>
          </a:p>
          <a:p>
            <a:pPr>
              <a:lnSpc>
                <a:spcPct val="100000"/>
              </a:lnSpc>
              <a:buNone/>
            </a:pPr>
            <a:endParaRPr b="0" lang="pt-PT" sz="1800" spc="-1" strike="noStrike">
              <a:latin typeface="Arial"/>
            </a:endParaRPr>
          </a:p>
        </p:txBody>
      </p:sp>
      <p:sp>
        <p:nvSpPr>
          <p:cNvPr id="211"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Predictive Analysis (Classification)</a:t>
            </a:r>
            <a:endParaRPr b="0" lang="pt-PT" sz="4000" spc="-1" strike="noStrike">
              <a:latin typeface="Arial"/>
            </a:endParaRPr>
          </a:p>
        </p:txBody>
      </p:sp>
      <p:sp>
        <p:nvSpPr>
          <p:cNvPr id="212" name=""/>
          <p:cNvSpPr txBox="1"/>
          <p:nvPr/>
        </p:nvSpPr>
        <p:spPr>
          <a:xfrm>
            <a:off x="846720" y="1472040"/>
            <a:ext cx="9053280" cy="3927960"/>
          </a:xfrm>
          <a:prstGeom prst="rect">
            <a:avLst/>
          </a:prstGeom>
          <a:noFill/>
          <a:ln w="0">
            <a:noFill/>
          </a:ln>
        </p:spPr>
        <p:txBody>
          <a:bodyPr lIns="90000" rIns="90000" tIns="45000" bIns="45000" anchor="t">
            <a:noAutofit/>
          </a:bodyPr>
          <a:p>
            <a:pPr marL="216000" indent="-216000">
              <a:buClr>
                <a:srgbClr val="000000"/>
              </a:buClr>
              <a:buSzPct val="45000"/>
              <a:buFont typeface="Wingdings" charset="2"/>
              <a:buChar char=""/>
            </a:pPr>
            <a:r>
              <a:rPr b="0" lang="en-US" sz="1800" spc="-1" strike="noStrike">
                <a:solidFill>
                  <a:srgbClr val="000000"/>
                </a:solidFill>
                <a:latin typeface="Calibri"/>
              </a:rPr>
              <a:t>The data was loaded with Pandas. </a:t>
            </a:r>
            <a:endParaRPr b="0" lang="pt-PT" sz="1800" spc="-1" strike="noStrike">
              <a:latin typeface="Arial"/>
            </a:endParaRPr>
          </a:p>
          <a:p>
            <a:pPr lvl="1" marL="432000" indent="-216000">
              <a:buClr>
                <a:srgbClr val="000000"/>
              </a:buClr>
              <a:buSzPct val="45000"/>
              <a:buFont typeface="Wingdings" charset="2"/>
              <a:buChar char=""/>
            </a:pPr>
            <a:r>
              <a:rPr b="0" lang="en-US" sz="1800" spc="-1" strike="noStrike">
                <a:solidFill>
                  <a:srgbClr val="000000"/>
                </a:solidFill>
                <a:latin typeface="Calibri"/>
              </a:rPr>
              <a:t>X – was already onehot encoded</a:t>
            </a:r>
            <a:endParaRPr b="0" lang="pt-PT" sz="1800" spc="-1" strike="noStrike">
              <a:latin typeface="Arial"/>
            </a:endParaRPr>
          </a:p>
          <a:p>
            <a:pPr lvl="1" marL="432000" indent="-216000">
              <a:buClr>
                <a:srgbClr val="000000"/>
              </a:buClr>
              <a:buSzPct val="45000"/>
              <a:buFont typeface="Wingdings" charset="2"/>
              <a:buChar char=""/>
            </a:pPr>
            <a:r>
              <a:rPr b="0" lang="en-US" sz="1800" spc="-1" strike="noStrike">
                <a:solidFill>
                  <a:srgbClr val="000000"/>
                </a:solidFill>
                <a:latin typeface="Calibri"/>
              </a:rPr>
              <a:t>Y – class (Success(‘1’)/No Success(‘0’))</a:t>
            </a:r>
            <a:endParaRPr b="0" lang="pt-PT" sz="1800" spc="-1" strike="noStrike">
              <a:latin typeface="Arial"/>
            </a:endParaRPr>
          </a:p>
          <a:p>
            <a:pPr lvl="1" marL="432000" indent="-216000">
              <a:buClr>
                <a:srgbClr val="000000"/>
              </a:buClr>
              <a:buSzPct val="45000"/>
              <a:buFont typeface="Wingdings" charset="2"/>
              <a:buChar char=""/>
            </a:pPr>
            <a:endParaRPr b="0" lang="pt-PT" sz="1800" spc="-1" strike="noStrike">
              <a:latin typeface="Arial"/>
            </a:endParaRPr>
          </a:p>
          <a:p>
            <a:pPr marL="216000" indent="-216000">
              <a:buClr>
                <a:srgbClr val="000000"/>
              </a:buClr>
              <a:buSzPct val="45000"/>
              <a:buFont typeface="Wingdings" charset="2"/>
              <a:buChar char=""/>
            </a:pPr>
            <a:r>
              <a:rPr b="0" lang="en-US" sz="1800" spc="-1" strike="noStrike">
                <a:solidFill>
                  <a:srgbClr val="000000"/>
                </a:solidFill>
                <a:latin typeface="Calibri"/>
              </a:rPr>
              <a:t>X matrix was Standardized</a:t>
            </a:r>
            <a:endParaRPr b="0" lang="pt-PT" sz="1800" spc="-1" strike="noStrike">
              <a:latin typeface="Arial"/>
            </a:endParaRPr>
          </a:p>
          <a:p>
            <a:pPr marL="216000" indent="-216000">
              <a:buClr>
                <a:srgbClr val="000000"/>
              </a:buClr>
              <a:buSzPct val="45000"/>
              <a:buFont typeface="Wingdings" charset="2"/>
              <a:buChar char=""/>
            </a:pPr>
            <a:r>
              <a:rPr b="0" lang="en-US" sz="1800" spc="-1" strike="noStrike">
                <a:solidFill>
                  <a:srgbClr val="000000"/>
                </a:solidFill>
                <a:latin typeface="Calibri"/>
              </a:rPr>
              <a:t>After the data we split the data between train and test.</a:t>
            </a:r>
            <a:endParaRPr b="0" lang="pt-PT" sz="1800" spc="-1" strike="noStrike">
              <a:latin typeface="Arial"/>
            </a:endParaRPr>
          </a:p>
          <a:p>
            <a:pPr marL="216000" indent="-216000">
              <a:buClr>
                <a:srgbClr val="000000"/>
              </a:buClr>
              <a:buSzPct val="45000"/>
              <a:buFont typeface="Wingdings" charset="2"/>
              <a:buChar char=""/>
            </a:pPr>
            <a:r>
              <a:rPr b="0" lang="en-US" sz="1800" spc="-1" strike="noStrike">
                <a:solidFill>
                  <a:srgbClr val="000000"/>
                </a:solidFill>
                <a:latin typeface="Calibri"/>
              </a:rPr>
              <a:t>In order to choose from different algorithms and parameters we used GridSearchCV to find the best model</a:t>
            </a:r>
            <a:endParaRPr b="0" lang="pt-PT" sz="1800" spc="-1" strike="noStrike">
              <a:latin typeface="Arial"/>
            </a:endParaRPr>
          </a:p>
          <a:p>
            <a:r>
              <a:rPr b="0" lang="en-US" sz="1800" spc="-1" strike="noStrike">
                <a:solidFill>
                  <a:srgbClr val="000000"/>
                </a:solidFill>
                <a:latin typeface="Calibri"/>
              </a:rPr>
              <a:t>• </a:t>
            </a:r>
            <a:r>
              <a:rPr b="0" lang="en-US" sz="1800" spc="-1" strike="noStrike">
                <a:solidFill>
                  <a:srgbClr val="000000"/>
                </a:solidFill>
                <a:latin typeface="Calibri"/>
              </a:rPr>
              <a:t>We found the best performing classification model.</a:t>
            </a:r>
            <a:endParaRPr b="0" lang="pt-PT" sz="1800" spc="-1" strike="noStrike">
              <a:latin typeface="Arial"/>
            </a:endParaRPr>
          </a:p>
          <a:p>
            <a:endParaRPr b="0" lang="pt-PT" sz="1800" spc="-1" strike="noStrike">
              <a:latin typeface="Arial"/>
            </a:endParaRPr>
          </a:p>
          <a:p>
            <a:r>
              <a:rPr b="0" lang="en-US" sz="1800" spc="-1" strike="noStrike">
                <a:solidFill>
                  <a:srgbClr val="000000"/>
                </a:solidFill>
                <a:latin typeface="Calibri"/>
              </a:rPr>
              <a:t>Link: </a:t>
            </a:r>
            <a:endParaRPr b="0" lang="pt-PT" sz="1800" spc="-1" strike="noStrike">
              <a:latin typeface="Arial"/>
            </a:endParaRPr>
          </a:p>
          <a:p>
            <a:r>
              <a:rPr b="0" lang="en-US" sz="1800" spc="-1" strike="noStrike">
                <a:solidFill>
                  <a:srgbClr val="729fcf"/>
                </a:solidFill>
                <a:latin typeface="Calibri"/>
              </a:rPr>
              <a:t>https://github.com/pmgsalvado/Coursera---SpaceX-/blob/main/SpaceX_Machine%20Learning%20Prediction_Part_5.ipynb</a:t>
            </a:r>
            <a:endParaRPr b="0" lang="pt-PT" sz="1800" spc="-1" strike="noStrike">
              <a:latin typeface="Arial"/>
            </a:endParaRPr>
          </a:p>
        </p:txBody>
      </p:sp>
      <p:sp>
        <p:nvSpPr>
          <p:cNvPr id="3" name="PlaceHolder 2"/>
          <p:cNvSpPr>
            <a:spLocks noGrp="1"/>
          </p:cNvSpPr>
          <p:nvPr>
            <p:ph type="sldNum" idx="2"/>
          </p:nvPr>
        </p:nvSpPr>
        <p:spPr/>
        <p:txBody>
          <a:bodyPr/>
          <a:p>
            <a:fld id="{778FE510-AF72-40DA-98F3-46FCC720C00F}" type="slidenum">
              <a:t>16</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3" name="Content Placeholder 2"/>
          <p:cNvSpPr/>
          <p:nvPr/>
        </p:nvSpPr>
        <p:spPr>
          <a:xfrm>
            <a:off x="840960" y="1807200"/>
            <a:ext cx="7067880" cy="1621080"/>
          </a:xfrm>
          <a:prstGeom prst="rect">
            <a:avLst/>
          </a:prstGeom>
          <a:noFill/>
          <a:ln w="0">
            <a:noFill/>
          </a:ln>
        </p:spPr>
        <p:style>
          <a:lnRef idx="0"/>
          <a:fillRef idx="0"/>
          <a:effectRef idx="0"/>
          <a:fontRef idx="minor"/>
        </p:style>
        <p:txBody>
          <a:bodyPr lIns="90000" rIns="90000" tIns="45000" bIns="45000"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ea typeface="DejaVu Sans"/>
              </a:rPr>
              <a:t>Exploratory data analysis results</a:t>
            </a:r>
            <a:endParaRPr b="0" lang="pt-PT"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ea typeface="DejaVu Sans"/>
              </a:rPr>
              <a:t>Interactive analytics demo in screenshots</a:t>
            </a:r>
            <a:endParaRPr b="0" lang="pt-PT"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ea typeface="DejaVu Sans"/>
              </a:rPr>
              <a:t>Predictive analysis results</a:t>
            </a:r>
            <a:endParaRPr b="0" lang="pt-PT" sz="2200" spc="-1" strike="noStrike">
              <a:latin typeface="Arial"/>
            </a:endParaRPr>
          </a:p>
          <a:p>
            <a:pPr>
              <a:lnSpc>
                <a:spcPct val="90000"/>
              </a:lnSpc>
              <a:spcBef>
                <a:spcPts val="499"/>
              </a:spcBef>
              <a:buNone/>
            </a:pPr>
            <a:endParaRPr b="0" lang="pt-PT" sz="1800" spc="-1" strike="noStrike">
              <a:latin typeface="Arial"/>
            </a:endParaRPr>
          </a:p>
          <a:p>
            <a:pPr marL="457200">
              <a:lnSpc>
                <a:spcPct val="90000"/>
              </a:lnSpc>
              <a:spcBef>
                <a:spcPts val="499"/>
              </a:spcBef>
              <a:buNone/>
              <a:tabLst>
                <a:tab algn="l" pos="0"/>
              </a:tabLst>
            </a:pPr>
            <a:endParaRPr b="0" lang="pt-PT" sz="1800" spc="-1" strike="noStrike">
              <a:latin typeface="Arial"/>
            </a:endParaRPr>
          </a:p>
        </p:txBody>
      </p:sp>
      <p:sp>
        <p:nvSpPr>
          <p:cNvPr id="214"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Results</a:t>
            </a:r>
            <a:endParaRPr b="0" lang="pt-PT" sz="4000" spc="-1" strike="noStrike">
              <a:latin typeface="Arial"/>
            </a:endParaRPr>
          </a:p>
        </p:txBody>
      </p:sp>
      <p:sp>
        <p:nvSpPr>
          <p:cNvPr id="2" name="PlaceHolder 1"/>
          <p:cNvSpPr>
            <a:spLocks noGrp="1"/>
          </p:cNvSpPr>
          <p:nvPr>
            <p:ph type="sldNum" idx="2"/>
          </p:nvPr>
        </p:nvSpPr>
        <p:spPr/>
        <p:txBody>
          <a:bodyPr/>
          <a:p>
            <a:fld id="{D35D1CE6-741A-4D6D-865D-771352ECAFD7}" type="slidenum">
              <a:t>17</a:t>
            </a:fld>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5" name="TextBox 1"/>
          <p:cNvSpPr/>
          <p:nvPr/>
        </p:nvSpPr>
        <p:spPr>
          <a:xfrm>
            <a:off x="704160" y="2529720"/>
            <a:ext cx="124632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ffffff"/>
                </a:solidFill>
                <a:latin typeface="Calibri"/>
                <a:ea typeface="DejaVu Sans"/>
              </a:rPr>
              <a:t>Section 2</a:t>
            </a:r>
            <a:endParaRPr b="0" lang="pt-PT" sz="18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6" name="PlaceHolder 1"/>
          <p:cNvSpPr>
            <a:spLocks noGrp="1"/>
          </p:cNvSpPr>
          <p:nvPr>
            <p:ph/>
          </p:nvPr>
        </p:nvSpPr>
        <p:spPr>
          <a:xfrm>
            <a:off x="720000" y="5117400"/>
            <a:ext cx="9360000" cy="136260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Clearly the FlightNumber, has some influence on the overall success of the mission</a:t>
            </a:r>
            <a:endParaRPr b="0" lang="pt-PT" sz="2200" spc="-1" strike="noStrike">
              <a:latin typeface="Arial"/>
            </a:endParaRPr>
          </a:p>
        </p:txBody>
      </p:sp>
      <p:sp>
        <p:nvSpPr>
          <p:cNvPr id="217"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Flight Number vs. Launch Site</a:t>
            </a:r>
            <a:endParaRPr b="0" lang="pt-PT" sz="4000" spc="-1" strike="noStrike">
              <a:latin typeface="Arial"/>
            </a:endParaRPr>
          </a:p>
        </p:txBody>
      </p:sp>
      <p:pic>
        <p:nvPicPr>
          <p:cNvPr id="218" name="" descr=""/>
          <p:cNvPicPr/>
          <p:nvPr/>
        </p:nvPicPr>
        <p:blipFill>
          <a:blip r:embed="rId2"/>
          <a:stretch/>
        </p:blipFill>
        <p:spPr>
          <a:xfrm>
            <a:off x="5161680" y="1298880"/>
            <a:ext cx="6358320" cy="3381120"/>
          </a:xfrm>
          <a:prstGeom prst="rect">
            <a:avLst/>
          </a:prstGeom>
          <a:ln w="0">
            <a:noFill/>
          </a:ln>
        </p:spPr>
      </p:pic>
      <p:sp>
        <p:nvSpPr>
          <p:cNvPr id="3" name="PlaceHolder 2"/>
          <p:cNvSpPr>
            <a:spLocks noGrp="1"/>
          </p:cNvSpPr>
          <p:nvPr>
            <p:ph type="sldNum" idx="2"/>
          </p:nvPr>
        </p:nvSpPr>
        <p:spPr/>
        <p:txBody>
          <a:bodyPr/>
          <a:p>
            <a:fld id="{D4E5CB08-C8E1-4AE8-9072-D3F5DECDF902}" type="slidenum">
              <a:t>19</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6" name="PlaceHolder 1"/>
          <p:cNvSpPr>
            <a:spLocks noGrp="1"/>
          </p:cNvSpPr>
          <p:nvPr>
            <p:ph type="sldNum" idx="10"/>
          </p:nvPr>
        </p:nvSpPr>
        <p:spPr>
          <a:xfrm>
            <a:off x="8714880" y="6025680"/>
            <a:ext cx="2742480" cy="401040"/>
          </a:xfrm>
          <a:prstGeom prst="rect">
            <a:avLst/>
          </a:prstGeom>
          <a:noFill/>
          <a:ln w="0">
            <a:noFill/>
          </a:ln>
        </p:spPr>
        <p:txBody>
          <a:bodyPr lIns="90000" rIns="90000" tIns="45000" bIns="45000" anchor="ctr">
            <a:norm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B532EB21-6BF0-46AC-AB80-07F143770192}" type="slidenum">
              <a:rPr b="0" lang="en-US" sz="1600" spc="-1" strike="noStrike">
                <a:solidFill>
                  <a:srgbClr val="1c7ddb"/>
                </a:solidFill>
                <a:latin typeface="Abadi"/>
              </a:rPr>
              <a:t>2</a:t>
            </a:fld>
            <a:endParaRPr b="0" lang="pt-PT" sz="1600" spc="-1" strike="noStrike">
              <a:latin typeface="Times New Roman"/>
            </a:endParaRPr>
          </a:p>
        </p:txBody>
      </p:sp>
      <p:sp>
        <p:nvSpPr>
          <p:cNvPr id="167" name="Content Placeholder 2"/>
          <p:cNvSpPr/>
          <p:nvPr/>
        </p:nvSpPr>
        <p:spPr>
          <a:xfrm>
            <a:off x="958680" y="2113200"/>
            <a:ext cx="5166360" cy="3320280"/>
          </a:xfrm>
          <a:prstGeom prst="rect">
            <a:avLst/>
          </a:prstGeom>
          <a:noFill/>
          <a:ln w="0">
            <a:noFill/>
          </a:ln>
        </p:spPr>
        <p:style>
          <a:lnRef idx="0"/>
          <a:fillRef idx="0"/>
          <a:effectRef idx="0"/>
          <a:fontRef idx="minor"/>
        </p:style>
        <p:txBody>
          <a:bodyPr lIns="90000" rIns="90000" tIns="45000" bIns="45000"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ea typeface="DejaVu Sans"/>
              </a:rPr>
              <a:t>Executive Summary</a:t>
            </a:r>
            <a:endParaRPr b="0" lang="pt-PT"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ea typeface="DejaVu Sans"/>
              </a:rPr>
              <a:t>Introduction</a:t>
            </a:r>
            <a:endParaRPr b="0" lang="pt-PT"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ea typeface="DejaVu Sans"/>
              </a:rPr>
              <a:t>Methodology</a:t>
            </a:r>
            <a:endParaRPr b="0" lang="pt-PT"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ea typeface="DejaVu Sans"/>
              </a:rPr>
              <a:t>Results</a:t>
            </a:r>
            <a:endParaRPr b="0" lang="pt-PT"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ea typeface="DejaVu Sans"/>
              </a:rPr>
              <a:t>Conclusion</a:t>
            </a:r>
            <a:endParaRPr b="0" lang="pt-PT"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ea typeface="DejaVu Sans"/>
              </a:rPr>
              <a:t>Appendix</a:t>
            </a:r>
            <a:endParaRPr b="0" lang="pt-PT" sz="2200" spc="-1" strike="noStrike">
              <a:latin typeface="Arial"/>
            </a:endParaRPr>
          </a:p>
        </p:txBody>
      </p:sp>
      <p:sp>
        <p:nvSpPr>
          <p:cNvPr id="168"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Outline</a:t>
            </a:r>
            <a:endParaRPr b="0" lang="pt-PT" sz="40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9" name="PlaceHolder 1"/>
          <p:cNvSpPr>
            <a:spLocks noGrp="1"/>
          </p:cNvSpPr>
          <p:nvPr>
            <p:ph/>
          </p:nvPr>
        </p:nvSpPr>
        <p:spPr>
          <a:xfrm>
            <a:off x="770040" y="5040000"/>
            <a:ext cx="8589960" cy="381096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CA" sz="2200" spc="-1" strike="noStrike">
                <a:solidFill>
                  <a:srgbClr val="292929"/>
                </a:solidFill>
                <a:latin typeface="Abadi"/>
              </a:rPr>
              <a:t>We can see that for Payload mass above 10000 VAFB SLC 4E site </a:t>
            </a:r>
            <a:r>
              <a:rPr b="0" lang="en-CA" sz="2200" spc="-1" strike="noStrike">
                <a:solidFill>
                  <a:srgbClr val="292929"/>
                </a:solidFill>
                <a:latin typeface="Abadi"/>
              </a:rPr>
              <a:t>there are no launches.</a:t>
            </a:r>
            <a:endParaRPr b="0" lang="pt-PT" sz="2200" spc="-1" strike="noStrike">
              <a:latin typeface="Arial"/>
            </a:endParaRPr>
          </a:p>
        </p:txBody>
      </p:sp>
      <p:sp>
        <p:nvSpPr>
          <p:cNvPr id="220"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Payload vs. Launch Site</a:t>
            </a:r>
            <a:endParaRPr b="0" lang="pt-PT" sz="4000" spc="-1" strike="noStrike">
              <a:latin typeface="Arial"/>
            </a:endParaRPr>
          </a:p>
        </p:txBody>
      </p:sp>
      <p:pic>
        <p:nvPicPr>
          <p:cNvPr id="221" name="" descr=""/>
          <p:cNvPicPr/>
          <p:nvPr/>
        </p:nvPicPr>
        <p:blipFill>
          <a:blip r:embed="rId2"/>
          <a:stretch/>
        </p:blipFill>
        <p:spPr>
          <a:xfrm>
            <a:off x="4140000" y="1440000"/>
            <a:ext cx="3838320" cy="3371400"/>
          </a:xfrm>
          <a:prstGeom prst="rect">
            <a:avLst/>
          </a:prstGeom>
          <a:ln w="0">
            <a:noFill/>
          </a:ln>
        </p:spPr>
      </p:pic>
      <p:sp>
        <p:nvSpPr>
          <p:cNvPr id="3" name="PlaceHolder 2"/>
          <p:cNvSpPr>
            <a:spLocks noGrp="1"/>
          </p:cNvSpPr>
          <p:nvPr>
            <p:ph type="sldNum" idx="2"/>
          </p:nvPr>
        </p:nvSpPr>
        <p:spPr/>
        <p:txBody>
          <a:bodyPr/>
          <a:p>
            <a:fld id="{F0B05881-CB43-4505-960F-A0153EC5B504}" type="slidenum">
              <a:t>20</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2" name="PlaceHolder 1"/>
          <p:cNvSpPr>
            <a:spLocks noGrp="1"/>
          </p:cNvSpPr>
          <p:nvPr>
            <p:ph/>
          </p:nvPr>
        </p:nvSpPr>
        <p:spPr>
          <a:xfrm>
            <a:off x="720000" y="5909040"/>
            <a:ext cx="10411560" cy="381096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CA" sz="2200" spc="-1" strike="noStrike">
                <a:solidFill>
                  <a:srgbClr val="292929"/>
                </a:solidFill>
                <a:latin typeface="Abadi"/>
              </a:rPr>
              <a:t>ES-L1, GEO, HEO, SSO have higher success rate</a:t>
            </a:r>
            <a:endParaRPr b="0" lang="pt-PT" sz="2200" spc="-1" strike="noStrike">
              <a:latin typeface="Arial"/>
            </a:endParaRPr>
          </a:p>
        </p:txBody>
      </p:sp>
      <p:sp>
        <p:nvSpPr>
          <p:cNvPr id="223"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Success Rate vs. Orbit Type</a:t>
            </a:r>
            <a:endParaRPr b="0" lang="pt-PT" sz="4000" spc="-1" strike="noStrike">
              <a:latin typeface="Arial"/>
            </a:endParaRPr>
          </a:p>
        </p:txBody>
      </p:sp>
      <p:pic>
        <p:nvPicPr>
          <p:cNvPr id="224" name="" descr=""/>
          <p:cNvPicPr/>
          <p:nvPr/>
        </p:nvPicPr>
        <p:blipFill>
          <a:blip r:embed="rId2"/>
          <a:stretch/>
        </p:blipFill>
        <p:spPr>
          <a:xfrm>
            <a:off x="2340000" y="1358640"/>
            <a:ext cx="6120000" cy="4221360"/>
          </a:xfrm>
          <a:prstGeom prst="rect">
            <a:avLst/>
          </a:prstGeom>
          <a:ln w="0">
            <a:noFill/>
          </a:ln>
        </p:spPr>
      </p:pic>
      <p:sp>
        <p:nvSpPr>
          <p:cNvPr id="3" name="PlaceHolder 2"/>
          <p:cNvSpPr>
            <a:spLocks noGrp="1"/>
          </p:cNvSpPr>
          <p:nvPr>
            <p:ph type="sldNum" idx="2"/>
          </p:nvPr>
        </p:nvSpPr>
        <p:spPr/>
        <p:txBody>
          <a:bodyPr/>
          <a:p>
            <a:fld id="{066DDA28-95BE-4476-8DC7-FC91EE9FDA87}" type="slidenum">
              <a:t>21</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5" name="PlaceHolder 1"/>
          <p:cNvSpPr>
            <a:spLocks noGrp="1"/>
          </p:cNvSpPr>
          <p:nvPr>
            <p:ph/>
          </p:nvPr>
        </p:nvSpPr>
        <p:spPr>
          <a:xfrm>
            <a:off x="1260000" y="5369040"/>
            <a:ext cx="8280000" cy="381096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For the LEO orbit, we can see there </a:t>
            </a:r>
            <a:r>
              <a:rPr b="0" lang="en-US" sz="2200" spc="-1" strike="noStrike">
                <a:solidFill>
                  <a:srgbClr val="292929"/>
                </a:solidFill>
                <a:latin typeface="Abadi"/>
              </a:rPr>
              <a:t>is a clear relationship between the </a:t>
            </a:r>
            <a:r>
              <a:rPr b="0" lang="en-US" sz="2200" spc="-1" strike="noStrike">
                <a:solidFill>
                  <a:srgbClr val="292929"/>
                </a:solidFill>
                <a:latin typeface="Abadi"/>
              </a:rPr>
              <a:t>Flight Number and the Success </a:t>
            </a:r>
            <a:r>
              <a:rPr b="0" lang="en-US" sz="2200" spc="-1" strike="noStrike">
                <a:solidFill>
                  <a:srgbClr val="292929"/>
                </a:solidFill>
                <a:latin typeface="Abadi"/>
              </a:rPr>
              <a:t>Landing</a:t>
            </a:r>
            <a:endParaRPr b="0" lang="pt-PT" sz="2200" spc="-1" strike="noStrike">
              <a:latin typeface="Arial"/>
            </a:endParaRPr>
          </a:p>
        </p:txBody>
      </p:sp>
      <p:sp>
        <p:nvSpPr>
          <p:cNvPr id="226"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Flight Number vs. Orbit Type</a:t>
            </a:r>
            <a:endParaRPr b="0" lang="pt-PT" sz="4000" spc="-1" strike="noStrike">
              <a:latin typeface="Arial"/>
            </a:endParaRPr>
          </a:p>
        </p:txBody>
      </p:sp>
      <p:pic>
        <p:nvPicPr>
          <p:cNvPr id="227" name="" descr=""/>
          <p:cNvPicPr/>
          <p:nvPr/>
        </p:nvPicPr>
        <p:blipFill>
          <a:blip r:embed="rId2"/>
          <a:stretch/>
        </p:blipFill>
        <p:spPr>
          <a:xfrm>
            <a:off x="2130840" y="1440000"/>
            <a:ext cx="6538320" cy="3428640"/>
          </a:xfrm>
          <a:prstGeom prst="rect">
            <a:avLst/>
          </a:prstGeom>
          <a:ln w="0">
            <a:noFill/>
          </a:ln>
        </p:spPr>
      </p:pic>
      <p:sp>
        <p:nvSpPr>
          <p:cNvPr id="3" name="PlaceHolder 2"/>
          <p:cNvSpPr>
            <a:spLocks noGrp="1"/>
          </p:cNvSpPr>
          <p:nvPr>
            <p:ph type="sldNum" idx="2"/>
          </p:nvPr>
        </p:nvSpPr>
        <p:spPr/>
        <p:txBody>
          <a:bodyPr/>
          <a:p>
            <a:fld id="{182EC24E-BABD-492E-90F0-999DABCF330C}" type="slidenum">
              <a:t>22</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8" name="PlaceHolder 1"/>
          <p:cNvSpPr>
            <a:spLocks noGrp="1"/>
          </p:cNvSpPr>
          <p:nvPr>
            <p:ph/>
          </p:nvPr>
        </p:nvSpPr>
        <p:spPr>
          <a:xfrm>
            <a:off x="1490040" y="5189040"/>
            <a:ext cx="7869960" cy="381096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For higher Payload, PO, LEO, ISS have higher success</a:t>
            </a:r>
            <a:endParaRPr b="0" lang="pt-PT" sz="2200" spc="-1" strike="noStrike">
              <a:latin typeface="Arial"/>
            </a:endParaRPr>
          </a:p>
        </p:txBody>
      </p:sp>
      <p:sp>
        <p:nvSpPr>
          <p:cNvPr id="229"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Payload vs. Orbit Type</a:t>
            </a:r>
            <a:endParaRPr b="0" lang="pt-PT" sz="4000" spc="-1" strike="noStrike">
              <a:latin typeface="Arial"/>
            </a:endParaRPr>
          </a:p>
        </p:txBody>
      </p:sp>
      <p:pic>
        <p:nvPicPr>
          <p:cNvPr id="230" name="" descr=""/>
          <p:cNvPicPr/>
          <p:nvPr/>
        </p:nvPicPr>
        <p:blipFill>
          <a:blip r:embed="rId2"/>
          <a:stretch/>
        </p:blipFill>
        <p:spPr>
          <a:xfrm>
            <a:off x="2473560" y="1440000"/>
            <a:ext cx="5902920" cy="3352320"/>
          </a:xfrm>
          <a:prstGeom prst="rect">
            <a:avLst/>
          </a:prstGeom>
          <a:ln w="0">
            <a:noFill/>
          </a:ln>
        </p:spPr>
      </p:pic>
      <p:sp>
        <p:nvSpPr>
          <p:cNvPr id="3" name="PlaceHolder 2"/>
          <p:cNvSpPr>
            <a:spLocks noGrp="1"/>
          </p:cNvSpPr>
          <p:nvPr>
            <p:ph type="sldNum" idx="2"/>
          </p:nvPr>
        </p:nvSpPr>
        <p:spPr/>
        <p:txBody>
          <a:bodyPr/>
          <a:p>
            <a:fld id="{919DC4F2-6E40-4D4E-9DF8-F4B9103D1A72}" type="slidenum">
              <a:t>23</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1" name="PlaceHolder 1"/>
          <p:cNvSpPr>
            <a:spLocks noGrp="1"/>
          </p:cNvSpPr>
          <p:nvPr>
            <p:ph/>
          </p:nvPr>
        </p:nvSpPr>
        <p:spPr>
          <a:xfrm>
            <a:off x="1108440" y="5580000"/>
            <a:ext cx="8791560" cy="381096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pt-PT" sz="2200" spc="-1" strike="noStrike">
                <a:solidFill>
                  <a:srgbClr val="292929"/>
                </a:solidFill>
                <a:latin typeface="Abadi"/>
              </a:rPr>
              <a:t>The success rate increase over the time</a:t>
            </a:r>
            <a:r>
              <a:rPr b="0" lang="en-US" sz="2200" spc="-1" strike="noStrike">
                <a:solidFill>
                  <a:srgbClr val="292929"/>
                </a:solidFill>
                <a:latin typeface="Abadi"/>
              </a:rPr>
              <a:t>. Maybe experience and learning from errors had some part in the overall success</a:t>
            </a:r>
            <a:endParaRPr b="0" lang="pt-PT" sz="2200" spc="-1" strike="noStrike">
              <a:latin typeface="Arial"/>
            </a:endParaRPr>
          </a:p>
        </p:txBody>
      </p:sp>
      <p:sp>
        <p:nvSpPr>
          <p:cNvPr id="232"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Launch Success Yearly Trend</a:t>
            </a:r>
            <a:endParaRPr b="0" lang="pt-PT" sz="4000" spc="-1" strike="noStrike">
              <a:latin typeface="Arial"/>
            </a:endParaRPr>
          </a:p>
        </p:txBody>
      </p:sp>
      <p:pic>
        <p:nvPicPr>
          <p:cNvPr id="233" name="" descr=""/>
          <p:cNvPicPr/>
          <p:nvPr/>
        </p:nvPicPr>
        <p:blipFill>
          <a:blip r:embed="rId2"/>
          <a:stretch/>
        </p:blipFill>
        <p:spPr>
          <a:xfrm>
            <a:off x="2894040" y="1464840"/>
            <a:ext cx="5220000" cy="3580200"/>
          </a:xfrm>
          <a:prstGeom prst="rect">
            <a:avLst/>
          </a:prstGeom>
          <a:ln w="0">
            <a:noFill/>
          </a:ln>
        </p:spPr>
      </p:pic>
      <p:sp>
        <p:nvSpPr>
          <p:cNvPr id="3" name="PlaceHolder 2"/>
          <p:cNvSpPr>
            <a:spLocks noGrp="1"/>
          </p:cNvSpPr>
          <p:nvPr>
            <p:ph type="sldNum" idx="2"/>
          </p:nvPr>
        </p:nvSpPr>
        <p:spPr/>
        <p:txBody>
          <a:bodyPr/>
          <a:p>
            <a:fld id="{3EAB7042-2B25-4D58-9D01-41DDF6A14920}" type="slidenum">
              <a:t>24</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4"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All Launch Site Names</a:t>
            </a:r>
            <a:endParaRPr b="0" lang="pt-PT" sz="4000" spc="-1" strike="noStrike">
              <a:latin typeface="Arial"/>
            </a:endParaRPr>
          </a:p>
        </p:txBody>
      </p:sp>
      <p:pic>
        <p:nvPicPr>
          <p:cNvPr id="235" name="" descr=""/>
          <p:cNvPicPr/>
          <p:nvPr/>
        </p:nvPicPr>
        <p:blipFill>
          <a:blip r:embed="rId2"/>
          <a:stretch/>
        </p:blipFill>
        <p:spPr>
          <a:xfrm>
            <a:off x="1015920" y="1634400"/>
            <a:ext cx="7624080" cy="4158360"/>
          </a:xfrm>
          <a:prstGeom prst="rect">
            <a:avLst/>
          </a:prstGeom>
          <a:ln w="0">
            <a:noFill/>
          </a:ln>
        </p:spPr>
      </p:pic>
      <p:sp>
        <p:nvSpPr>
          <p:cNvPr id="2" name="PlaceHolder 1"/>
          <p:cNvSpPr>
            <a:spLocks noGrp="1"/>
          </p:cNvSpPr>
          <p:nvPr>
            <p:ph type="sldNum" idx="2"/>
          </p:nvPr>
        </p:nvSpPr>
        <p:spPr/>
        <p:txBody>
          <a:bodyPr/>
          <a:p>
            <a:fld id="{FAD48820-CABB-4954-B21A-EC318A2F504D}" type="slidenum">
              <a:t>25</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6"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Launch Site Names Begin with 'CCA'</a:t>
            </a:r>
            <a:endParaRPr b="0" lang="pt-PT" sz="4000" spc="-1" strike="noStrike">
              <a:latin typeface="Arial"/>
            </a:endParaRPr>
          </a:p>
        </p:txBody>
      </p:sp>
      <p:pic>
        <p:nvPicPr>
          <p:cNvPr id="237" name="" descr=""/>
          <p:cNvPicPr/>
          <p:nvPr/>
        </p:nvPicPr>
        <p:blipFill>
          <a:blip r:embed="rId2"/>
          <a:stretch/>
        </p:blipFill>
        <p:spPr>
          <a:xfrm>
            <a:off x="2198880" y="1481040"/>
            <a:ext cx="7381440" cy="3018960"/>
          </a:xfrm>
          <a:prstGeom prst="rect">
            <a:avLst/>
          </a:prstGeom>
          <a:ln w="0">
            <a:noFill/>
          </a:ln>
        </p:spPr>
      </p:pic>
      <p:sp>
        <p:nvSpPr>
          <p:cNvPr id="2" name="PlaceHolder 1"/>
          <p:cNvSpPr>
            <a:spLocks noGrp="1"/>
          </p:cNvSpPr>
          <p:nvPr>
            <p:ph type="sldNum" idx="2"/>
          </p:nvPr>
        </p:nvSpPr>
        <p:spPr/>
        <p:txBody>
          <a:bodyPr/>
          <a:p>
            <a:fld id="{106033D1-A652-4125-A5DB-462096F872CD}" type="slidenum">
              <a:t>26</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8"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Total Payload Mass</a:t>
            </a:r>
            <a:endParaRPr b="0" lang="pt-PT" sz="4000" spc="-1" strike="noStrike">
              <a:latin typeface="Arial"/>
            </a:endParaRPr>
          </a:p>
        </p:txBody>
      </p:sp>
      <p:pic>
        <p:nvPicPr>
          <p:cNvPr id="239" name="" descr=""/>
          <p:cNvPicPr/>
          <p:nvPr/>
        </p:nvPicPr>
        <p:blipFill>
          <a:blip r:embed="rId2"/>
          <a:stretch/>
        </p:blipFill>
        <p:spPr>
          <a:xfrm>
            <a:off x="2544840" y="1516320"/>
            <a:ext cx="7102440" cy="2443680"/>
          </a:xfrm>
          <a:prstGeom prst="rect">
            <a:avLst/>
          </a:prstGeom>
          <a:ln w="0">
            <a:noFill/>
          </a:ln>
        </p:spPr>
      </p:pic>
      <p:sp>
        <p:nvSpPr>
          <p:cNvPr id="2" name="PlaceHolder 1"/>
          <p:cNvSpPr>
            <a:spLocks noGrp="1"/>
          </p:cNvSpPr>
          <p:nvPr>
            <p:ph type="sldNum" idx="2"/>
          </p:nvPr>
        </p:nvSpPr>
        <p:spPr/>
        <p:txBody>
          <a:bodyPr/>
          <a:p>
            <a:fld id="{466EB86B-0BDB-4797-B214-E1F998572A7D}" type="slidenum">
              <a:t>27</a:t>
            </a:fld>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0"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Average Payload Mass by F9 v1.1</a:t>
            </a:r>
            <a:endParaRPr b="0" lang="pt-PT" sz="4000" spc="-1" strike="noStrike">
              <a:latin typeface="Arial"/>
            </a:endParaRPr>
          </a:p>
        </p:txBody>
      </p:sp>
      <p:pic>
        <p:nvPicPr>
          <p:cNvPr id="241" name="" descr=""/>
          <p:cNvPicPr/>
          <p:nvPr/>
        </p:nvPicPr>
        <p:blipFill>
          <a:blip r:embed="rId2"/>
          <a:stretch/>
        </p:blipFill>
        <p:spPr>
          <a:xfrm>
            <a:off x="979200" y="1980000"/>
            <a:ext cx="10000800" cy="1723680"/>
          </a:xfrm>
          <a:prstGeom prst="rect">
            <a:avLst/>
          </a:prstGeom>
          <a:ln w="0">
            <a:noFill/>
          </a:ln>
        </p:spPr>
      </p:pic>
      <p:sp>
        <p:nvSpPr>
          <p:cNvPr id="2" name="PlaceHolder 1"/>
          <p:cNvSpPr>
            <a:spLocks noGrp="1"/>
          </p:cNvSpPr>
          <p:nvPr>
            <p:ph type="sldNum" idx="2"/>
          </p:nvPr>
        </p:nvSpPr>
        <p:spPr/>
        <p:txBody>
          <a:bodyPr/>
          <a:p>
            <a:fld id="{EC8CACEF-DBD8-431F-8F63-60D13CB2CE56}" type="slidenum">
              <a:t>28</a:t>
            </a:fld>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2"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First Successful Ground Landing Date</a:t>
            </a:r>
            <a:endParaRPr b="0" lang="pt-PT" sz="4000" spc="-1" strike="noStrike">
              <a:latin typeface="Arial"/>
            </a:endParaRPr>
          </a:p>
        </p:txBody>
      </p:sp>
      <p:pic>
        <p:nvPicPr>
          <p:cNvPr id="243" name="" descr=""/>
          <p:cNvPicPr/>
          <p:nvPr/>
        </p:nvPicPr>
        <p:blipFill>
          <a:blip r:embed="rId2"/>
          <a:stretch/>
        </p:blipFill>
        <p:spPr>
          <a:xfrm>
            <a:off x="1080000" y="1716840"/>
            <a:ext cx="10000800" cy="1723680"/>
          </a:xfrm>
          <a:prstGeom prst="rect">
            <a:avLst/>
          </a:prstGeom>
          <a:ln w="0">
            <a:noFill/>
          </a:ln>
        </p:spPr>
      </p:pic>
      <p:sp>
        <p:nvSpPr>
          <p:cNvPr id="2" name="PlaceHolder 1"/>
          <p:cNvSpPr>
            <a:spLocks noGrp="1"/>
          </p:cNvSpPr>
          <p:nvPr>
            <p:ph type="sldNum" idx="2"/>
          </p:nvPr>
        </p:nvSpPr>
        <p:spPr/>
        <p:txBody>
          <a:bodyPr/>
          <a:p>
            <a:fld id="{3F1505FB-B0C9-4891-BDB4-385CBE34B1A6}" type="slidenum">
              <a:t>29</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9" name="PlaceHolder 1"/>
          <p:cNvSpPr>
            <a:spLocks noGrp="1"/>
          </p:cNvSpPr>
          <p:nvPr>
            <p:ph type="sldNum" idx="11"/>
          </p:nvPr>
        </p:nvSpPr>
        <p:spPr>
          <a:xfrm>
            <a:off x="8714880" y="6025680"/>
            <a:ext cx="2742480" cy="401040"/>
          </a:xfrm>
          <a:prstGeom prst="rect">
            <a:avLst/>
          </a:prstGeom>
          <a:noFill/>
          <a:ln w="0">
            <a:noFill/>
          </a:ln>
        </p:spPr>
        <p:txBody>
          <a:bodyPr lIns="90000" rIns="90000" tIns="45000" bIns="45000" anchor="ctr">
            <a:normAutofit/>
          </a:bodyPr>
          <a:lstStyle>
            <a:lvl1pPr algn="r">
              <a:lnSpc>
                <a:spcPct val="100000"/>
              </a:lnSpc>
              <a:spcAft>
                <a:spcPts val="601"/>
              </a:spcAft>
              <a:buNone/>
              <a:defRPr b="0" lang="en-US" sz="1600" spc="-1" strike="noStrike">
                <a:solidFill>
                  <a:srgbClr val="1c7ddb"/>
                </a:solidFill>
                <a:latin typeface="Abadi"/>
              </a:defRPr>
            </a:lvl1pPr>
          </a:lstStyle>
          <a:p>
            <a:pPr algn="r">
              <a:lnSpc>
                <a:spcPct val="100000"/>
              </a:lnSpc>
              <a:spcAft>
                <a:spcPts val="601"/>
              </a:spcAft>
              <a:buNone/>
            </a:pPr>
            <a:fld id="{FC9FBFE0-4140-41BF-A8B1-54C6EC85F860}" type="slidenum">
              <a:rPr b="0" lang="en-US" sz="1600" spc="-1" strike="noStrike">
                <a:solidFill>
                  <a:srgbClr val="1c7ddb"/>
                </a:solidFill>
                <a:latin typeface="Abadi"/>
              </a:rPr>
              <a:t>3</a:t>
            </a:fld>
            <a:endParaRPr b="0" lang="pt-PT" sz="1600" spc="-1" strike="noStrike">
              <a:latin typeface="Times New Roman"/>
            </a:endParaRPr>
          </a:p>
        </p:txBody>
      </p:sp>
      <p:sp>
        <p:nvSpPr>
          <p:cNvPr id="170" name="Content Placeholder 2"/>
          <p:cNvSpPr/>
          <p:nvPr/>
        </p:nvSpPr>
        <p:spPr>
          <a:xfrm>
            <a:off x="959040" y="1604880"/>
            <a:ext cx="8940960" cy="4695120"/>
          </a:xfrm>
          <a:prstGeom prst="rect">
            <a:avLst/>
          </a:prstGeom>
          <a:noFill/>
          <a:ln w="0">
            <a:noFill/>
          </a:ln>
        </p:spPr>
        <p:style>
          <a:lnRef idx="0"/>
          <a:fillRef idx="0"/>
          <a:effectRef idx="0"/>
          <a:fontRef idx="minor"/>
        </p:style>
        <p:txBody>
          <a:bodyPr lIns="90000" rIns="90000" tIns="45000" bIns="45000" anchor="t">
            <a:normAutofit fontScale="64000"/>
          </a:bodyPr>
          <a:p>
            <a:pPr marL="228600" indent="-228600">
              <a:lnSpc>
                <a:spcPct val="100000"/>
              </a:lnSpc>
              <a:spcBef>
                <a:spcPts val="1400"/>
              </a:spcBef>
              <a:buClr>
                <a:srgbClr val="292929"/>
              </a:buClr>
              <a:buFont typeface="Arial"/>
              <a:buChar char="•"/>
            </a:pPr>
            <a:r>
              <a:rPr b="1" lang="en-US" sz="2200" spc="-1" strike="noStrike" u="sng">
                <a:solidFill>
                  <a:srgbClr val="292929"/>
                </a:solidFill>
                <a:uFillTx/>
                <a:latin typeface="Abadi"/>
                <a:ea typeface="DejaVu Sans"/>
              </a:rPr>
              <a:t>Summary of methodologies</a:t>
            </a:r>
            <a:endParaRPr b="0" lang="pt-PT" sz="2200" spc="-1" strike="noStrike">
              <a:latin typeface="Arial"/>
            </a:endParaRPr>
          </a:p>
          <a:p>
            <a:pPr lvl="1" marL="432000" indent="-216000">
              <a:lnSpc>
                <a:spcPct val="100000"/>
              </a:lnSpc>
              <a:spcBef>
                <a:spcPts val="1400"/>
              </a:spcBef>
              <a:buClr>
                <a:srgbClr val="000000"/>
              </a:buClr>
              <a:buSzPct val="45000"/>
              <a:buFont typeface="Wingdings" charset="2"/>
              <a:buChar char=""/>
            </a:pPr>
            <a:r>
              <a:rPr b="1" lang="en-US" sz="1700" spc="-1" strike="noStrike">
                <a:solidFill>
                  <a:srgbClr val="292929"/>
                </a:solidFill>
                <a:latin typeface="Abadi"/>
                <a:ea typeface="DejaVu Sans"/>
              </a:rPr>
              <a:t>Data Collection through API</a:t>
            </a:r>
            <a:endParaRPr b="0" lang="pt-PT" sz="1700" spc="-1" strike="noStrike">
              <a:latin typeface="Arial"/>
            </a:endParaRPr>
          </a:p>
          <a:p>
            <a:pPr lvl="1" marL="432000" indent="-216000">
              <a:lnSpc>
                <a:spcPct val="100000"/>
              </a:lnSpc>
              <a:spcBef>
                <a:spcPts val="1400"/>
              </a:spcBef>
              <a:buClr>
                <a:srgbClr val="000000"/>
              </a:buClr>
              <a:buSzPct val="45000"/>
              <a:buFont typeface="Wingdings" charset="2"/>
              <a:buChar char=""/>
            </a:pPr>
            <a:r>
              <a:rPr b="1" lang="en-US" sz="1700" spc="-1" strike="noStrike">
                <a:solidFill>
                  <a:srgbClr val="292929"/>
                </a:solidFill>
                <a:latin typeface="Abadi"/>
                <a:ea typeface="DejaVu Sans"/>
              </a:rPr>
              <a:t>Web Scraping for data collection</a:t>
            </a:r>
            <a:endParaRPr b="0" lang="pt-PT" sz="1700" spc="-1" strike="noStrike">
              <a:latin typeface="Arial"/>
            </a:endParaRPr>
          </a:p>
          <a:p>
            <a:pPr lvl="1" marL="432000" indent="-216000">
              <a:lnSpc>
                <a:spcPct val="100000"/>
              </a:lnSpc>
              <a:spcBef>
                <a:spcPts val="1400"/>
              </a:spcBef>
              <a:buClr>
                <a:srgbClr val="000000"/>
              </a:buClr>
              <a:buSzPct val="45000"/>
              <a:buFont typeface="Wingdings" charset="2"/>
              <a:buChar char=""/>
            </a:pPr>
            <a:r>
              <a:rPr b="1" lang="en-US" sz="1700" spc="-1" strike="noStrike">
                <a:solidFill>
                  <a:srgbClr val="292929"/>
                </a:solidFill>
                <a:latin typeface="Abadi"/>
                <a:ea typeface="DejaVu Sans"/>
              </a:rPr>
              <a:t>Data Wrangling</a:t>
            </a:r>
            <a:endParaRPr b="0" lang="pt-PT" sz="1700" spc="-1" strike="noStrike">
              <a:latin typeface="Arial"/>
            </a:endParaRPr>
          </a:p>
          <a:p>
            <a:pPr lvl="1" marL="432000" indent="-216000">
              <a:lnSpc>
                <a:spcPct val="100000"/>
              </a:lnSpc>
              <a:spcBef>
                <a:spcPts val="1400"/>
              </a:spcBef>
              <a:buClr>
                <a:srgbClr val="000000"/>
              </a:buClr>
              <a:buSzPct val="45000"/>
              <a:buFont typeface="Wingdings" charset="2"/>
              <a:buChar char=""/>
            </a:pPr>
            <a:r>
              <a:rPr b="1" lang="en-US" sz="1700" spc="-1" strike="noStrike">
                <a:solidFill>
                  <a:srgbClr val="292929"/>
                </a:solidFill>
                <a:latin typeface="Abadi"/>
                <a:ea typeface="DejaVu Sans"/>
              </a:rPr>
              <a:t>Exploratory Data Analysis (EDA)</a:t>
            </a:r>
            <a:r>
              <a:rPr b="0" lang="en-US" sz="1700" spc="-1" strike="noStrike">
                <a:solidFill>
                  <a:srgbClr val="292929"/>
                </a:solidFill>
                <a:latin typeface="Abadi"/>
                <a:ea typeface="DejaVu Sans"/>
              </a:rPr>
              <a:t>:</a:t>
            </a:r>
            <a:endParaRPr b="0" lang="pt-PT" sz="1700" spc="-1" strike="noStrike">
              <a:latin typeface="Arial"/>
            </a:endParaRPr>
          </a:p>
          <a:p>
            <a:pPr lvl="2" marL="648000" indent="-216000">
              <a:lnSpc>
                <a:spcPct val="100000"/>
              </a:lnSpc>
              <a:spcBef>
                <a:spcPts val="1400"/>
              </a:spcBef>
              <a:buClr>
                <a:srgbClr val="000000"/>
              </a:buClr>
              <a:buSzPct val="45000"/>
              <a:buFont typeface="Wingdings" charset="2"/>
              <a:buChar char=""/>
            </a:pPr>
            <a:r>
              <a:rPr b="0" lang="en-US" sz="1700" spc="-1" strike="noStrike">
                <a:solidFill>
                  <a:srgbClr val="292929"/>
                </a:solidFill>
                <a:latin typeface="Abadi"/>
                <a:ea typeface="DejaVu Sans"/>
              </a:rPr>
              <a:t>With SQL</a:t>
            </a:r>
            <a:endParaRPr b="0" lang="pt-PT" sz="1700" spc="-1" strike="noStrike">
              <a:latin typeface="Arial"/>
            </a:endParaRPr>
          </a:p>
          <a:p>
            <a:pPr lvl="2" marL="648000" indent="-216000">
              <a:lnSpc>
                <a:spcPct val="100000"/>
              </a:lnSpc>
              <a:spcBef>
                <a:spcPts val="1400"/>
              </a:spcBef>
              <a:buClr>
                <a:srgbClr val="000000"/>
              </a:buClr>
              <a:buSzPct val="45000"/>
              <a:buFont typeface="Wingdings" charset="2"/>
              <a:buChar char=""/>
            </a:pPr>
            <a:r>
              <a:rPr b="0" lang="en-US" sz="1700" spc="-1" strike="noStrike">
                <a:solidFill>
                  <a:srgbClr val="292929"/>
                </a:solidFill>
                <a:latin typeface="Abadi"/>
                <a:ea typeface="DejaVu Sans"/>
              </a:rPr>
              <a:t>Data Visualization</a:t>
            </a:r>
            <a:endParaRPr b="0" lang="pt-PT" sz="1700" spc="-1" strike="noStrike">
              <a:latin typeface="Arial"/>
            </a:endParaRPr>
          </a:p>
          <a:p>
            <a:pPr lvl="2" marL="648000" indent="-216000">
              <a:lnSpc>
                <a:spcPct val="100000"/>
              </a:lnSpc>
              <a:spcBef>
                <a:spcPts val="1400"/>
              </a:spcBef>
              <a:buClr>
                <a:srgbClr val="000000"/>
              </a:buClr>
              <a:buSzPct val="45000"/>
              <a:buFont typeface="Wingdings" charset="2"/>
              <a:buChar char=""/>
            </a:pPr>
            <a:r>
              <a:rPr b="0" lang="en-US" sz="1700" spc="-1" strike="noStrike">
                <a:solidFill>
                  <a:srgbClr val="292929"/>
                </a:solidFill>
                <a:latin typeface="Abadi"/>
                <a:ea typeface="DejaVu Sans"/>
              </a:rPr>
              <a:t>Visual Analysis with Folium</a:t>
            </a:r>
            <a:endParaRPr b="0" lang="pt-PT" sz="1700" spc="-1" strike="noStrike">
              <a:latin typeface="Arial"/>
            </a:endParaRPr>
          </a:p>
          <a:p>
            <a:pPr lvl="2" marL="648000" indent="-216000">
              <a:lnSpc>
                <a:spcPct val="100000"/>
              </a:lnSpc>
              <a:spcBef>
                <a:spcPts val="1400"/>
              </a:spcBef>
              <a:buClr>
                <a:srgbClr val="000000"/>
              </a:buClr>
              <a:buSzPct val="45000"/>
              <a:buFont typeface="Wingdings" charset="2"/>
              <a:buChar char=""/>
            </a:pPr>
            <a:r>
              <a:rPr b="0" lang="en-US" sz="1700" spc="-1" strike="noStrike">
                <a:solidFill>
                  <a:srgbClr val="292929"/>
                </a:solidFill>
                <a:latin typeface="Abadi"/>
                <a:ea typeface="DejaVu Sans"/>
              </a:rPr>
              <a:t>Visual Analysis with Dash Plotly</a:t>
            </a:r>
            <a:endParaRPr b="0" lang="pt-PT" sz="1700" spc="-1" strike="noStrike">
              <a:latin typeface="Arial"/>
            </a:endParaRPr>
          </a:p>
          <a:p>
            <a:pPr lvl="1" marL="432000" indent="-216000">
              <a:lnSpc>
                <a:spcPct val="100000"/>
              </a:lnSpc>
              <a:spcBef>
                <a:spcPts val="1400"/>
              </a:spcBef>
              <a:buClr>
                <a:srgbClr val="000000"/>
              </a:buClr>
              <a:buSzPct val="45000"/>
              <a:buFont typeface="Wingdings" charset="2"/>
              <a:buChar char=""/>
            </a:pPr>
            <a:r>
              <a:rPr b="1" lang="en-US" sz="1700" spc="-1" strike="noStrike">
                <a:solidFill>
                  <a:srgbClr val="292929"/>
                </a:solidFill>
                <a:latin typeface="Abadi"/>
                <a:ea typeface="DejaVu Sans"/>
              </a:rPr>
              <a:t>Machine Learning:</a:t>
            </a:r>
            <a:endParaRPr b="0" lang="pt-PT" sz="1700" spc="-1" strike="noStrike">
              <a:latin typeface="Arial"/>
            </a:endParaRPr>
          </a:p>
          <a:p>
            <a:pPr lvl="2" marL="648000" indent="-216000">
              <a:lnSpc>
                <a:spcPct val="100000"/>
              </a:lnSpc>
              <a:spcBef>
                <a:spcPts val="1400"/>
              </a:spcBef>
              <a:buClr>
                <a:srgbClr val="000000"/>
              </a:buClr>
              <a:buSzPct val="45000"/>
              <a:buFont typeface="Wingdings" charset="2"/>
              <a:buChar char=""/>
            </a:pPr>
            <a:r>
              <a:rPr b="0" lang="en-US" sz="1700" spc="-1" strike="noStrike">
                <a:solidFill>
                  <a:srgbClr val="292929"/>
                </a:solidFill>
                <a:latin typeface="Abadi"/>
                <a:ea typeface="DejaVu Sans"/>
              </a:rPr>
              <a:t>Classification</a:t>
            </a:r>
            <a:endParaRPr b="0" lang="pt-PT" sz="1700" spc="-1" strike="noStrike">
              <a:latin typeface="Arial"/>
            </a:endParaRPr>
          </a:p>
          <a:p>
            <a:pPr lvl="2" marL="648000" indent="-216000">
              <a:lnSpc>
                <a:spcPct val="100000"/>
              </a:lnSpc>
              <a:spcBef>
                <a:spcPts val="1400"/>
              </a:spcBef>
              <a:buClr>
                <a:srgbClr val="000000"/>
              </a:buClr>
              <a:buSzPct val="45000"/>
              <a:buFont typeface="Wingdings" charset="2"/>
              <a:buChar char=""/>
            </a:pPr>
            <a:r>
              <a:rPr b="0" lang="en-US" sz="1700" spc="-1" strike="noStrike">
                <a:solidFill>
                  <a:srgbClr val="292929"/>
                </a:solidFill>
                <a:latin typeface="Abadi"/>
                <a:ea typeface="DejaVu Sans"/>
              </a:rPr>
              <a:t>Cross Validation</a:t>
            </a:r>
            <a:endParaRPr b="0" lang="pt-PT" sz="1700" spc="-1" strike="noStrike">
              <a:latin typeface="Arial"/>
            </a:endParaRPr>
          </a:p>
          <a:p>
            <a:pPr lvl="1" marL="432000" indent="-216000">
              <a:lnSpc>
                <a:spcPct val="100000"/>
              </a:lnSpc>
              <a:spcBef>
                <a:spcPts val="1400"/>
              </a:spcBef>
              <a:buClr>
                <a:srgbClr val="000000"/>
              </a:buClr>
              <a:buSzPct val="45000"/>
              <a:buFont typeface="Symbol" charset="2"/>
              <a:buChar char=""/>
            </a:pPr>
            <a:r>
              <a:rPr b="1" lang="en-US" sz="1700" spc="-1" strike="noStrike" u="sng">
                <a:solidFill>
                  <a:srgbClr val="292929"/>
                </a:solidFill>
                <a:uFillTx/>
                <a:latin typeface="Abadi"/>
                <a:ea typeface="DejaVu Sans"/>
              </a:rPr>
              <a:t> </a:t>
            </a:r>
            <a:endParaRPr b="0" lang="pt-PT" sz="1700" spc="-1" strike="noStrike">
              <a:latin typeface="Arial"/>
            </a:endParaRPr>
          </a:p>
          <a:p>
            <a:pPr marL="228600" indent="-228600">
              <a:lnSpc>
                <a:spcPct val="100000"/>
              </a:lnSpc>
              <a:spcBef>
                <a:spcPts val="1400"/>
              </a:spcBef>
              <a:buClr>
                <a:srgbClr val="292929"/>
              </a:buClr>
              <a:buFont typeface="Arial"/>
              <a:buChar char="•"/>
            </a:pPr>
            <a:r>
              <a:rPr b="1" lang="en-US" sz="2200" spc="-1" strike="noStrike" u="sng">
                <a:solidFill>
                  <a:srgbClr val="292929"/>
                </a:solidFill>
                <a:uFillTx/>
                <a:latin typeface="Abadi"/>
                <a:ea typeface="DejaVu Sans"/>
              </a:rPr>
              <a:t>Summary of all results</a:t>
            </a:r>
            <a:endParaRPr b="0" lang="pt-PT" sz="2200" spc="-1" strike="noStrike">
              <a:latin typeface="Arial"/>
            </a:endParaRPr>
          </a:p>
          <a:p>
            <a:pPr lvl="1" marL="432000" indent="-216000">
              <a:lnSpc>
                <a:spcPct val="100000"/>
              </a:lnSpc>
              <a:spcBef>
                <a:spcPts val="1400"/>
              </a:spcBef>
              <a:buClr>
                <a:srgbClr val="000000"/>
              </a:buClr>
              <a:buSzPct val="45000"/>
              <a:buFont typeface="Wingdings" charset="2"/>
              <a:buChar char=""/>
            </a:pPr>
            <a:r>
              <a:rPr b="0" lang="en-US" sz="2200" spc="-1" strike="noStrike">
                <a:solidFill>
                  <a:srgbClr val="292929"/>
                </a:solidFill>
                <a:latin typeface="Abadi"/>
                <a:ea typeface="DejaVu Sans"/>
              </a:rPr>
              <a:t>EDA results</a:t>
            </a:r>
            <a:endParaRPr b="0" lang="pt-PT" sz="2200" spc="-1" strike="noStrike">
              <a:latin typeface="Arial"/>
            </a:endParaRPr>
          </a:p>
          <a:p>
            <a:pPr lvl="1" marL="432000" indent="-216000">
              <a:lnSpc>
                <a:spcPct val="100000"/>
              </a:lnSpc>
              <a:spcBef>
                <a:spcPts val="1400"/>
              </a:spcBef>
              <a:buClr>
                <a:srgbClr val="000000"/>
              </a:buClr>
              <a:buSzPct val="45000"/>
              <a:buFont typeface="Wingdings" charset="2"/>
              <a:buChar char=""/>
            </a:pPr>
            <a:r>
              <a:rPr b="0" lang="en-US" sz="2200" spc="-1" strike="noStrike">
                <a:solidFill>
                  <a:srgbClr val="292929"/>
                </a:solidFill>
                <a:latin typeface="Abadi"/>
                <a:ea typeface="DejaVu Sans"/>
              </a:rPr>
              <a:t>Predictive Classification and comparison between algorithms</a:t>
            </a:r>
            <a:endParaRPr b="0" lang="pt-PT" sz="2200" spc="-1" strike="noStrike">
              <a:latin typeface="Arial"/>
            </a:endParaRPr>
          </a:p>
        </p:txBody>
      </p:sp>
      <p:sp>
        <p:nvSpPr>
          <p:cNvPr id="171"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Executive Summary</a:t>
            </a:r>
            <a:endParaRPr b="0" lang="pt-PT" sz="40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4"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52000"/>
          </a:bodyPr>
          <a:p>
            <a:pPr>
              <a:lnSpc>
                <a:spcPct val="90000"/>
              </a:lnSpc>
              <a:buNone/>
            </a:pPr>
            <a:r>
              <a:rPr b="0" lang="en-US" sz="4000" spc="-1" strike="noStrike">
                <a:solidFill>
                  <a:srgbClr val="0b49cb"/>
                </a:solidFill>
                <a:latin typeface="Abadi"/>
                <a:ea typeface="IBM Plex Mono SemiBold"/>
              </a:rPr>
              <a:t>Successful Drone Ship Landing with Payload between 4000 and 6000</a:t>
            </a:r>
            <a:endParaRPr b="0" lang="pt-PT" sz="4000" spc="-1" strike="noStrike">
              <a:latin typeface="Arial"/>
            </a:endParaRPr>
          </a:p>
        </p:txBody>
      </p:sp>
      <p:pic>
        <p:nvPicPr>
          <p:cNvPr id="245" name="" descr=""/>
          <p:cNvPicPr/>
          <p:nvPr/>
        </p:nvPicPr>
        <p:blipFill>
          <a:blip r:embed="rId2"/>
          <a:stretch/>
        </p:blipFill>
        <p:spPr>
          <a:xfrm>
            <a:off x="691560" y="1729440"/>
            <a:ext cx="10648440" cy="2590560"/>
          </a:xfrm>
          <a:prstGeom prst="rect">
            <a:avLst/>
          </a:prstGeom>
          <a:ln w="0">
            <a:noFill/>
          </a:ln>
        </p:spPr>
      </p:pic>
      <p:sp>
        <p:nvSpPr>
          <p:cNvPr id="2" name="PlaceHolder 1"/>
          <p:cNvSpPr>
            <a:spLocks noGrp="1"/>
          </p:cNvSpPr>
          <p:nvPr>
            <p:ph type="sldNum" idx="2"/>
          </p:nvPr>
        </p:nvSpPr>
        <p:spPr/>
        <p:txBody>
          <a:bodyPr/>
          <a:p>
            <a:fld id="{5AF6B115-AB5A-4334-85DE-295C635974DA}" type="slidenum">
              <a:t>30</a:t>
            </a:fld>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6"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67000"/>
          </a:bodyPr>
          <a:p>
            <a:pPr>
              <a:lnSpc>
                <a:spcPct val="90000"/>
              </a:lnSpc>
              <a:buNone/>
            </a:pPr>
            <a:r>
              <a:rPr b="0" lang="en-US" sz="4000" spc="-1" strike="noStrike">
                <a:solidFill>
                  <a:srgbClr val="0b49cb"/>
                </a:solidFill>
                <a:latin typeface="Abadi"/>
                <a:ea typeface="IBM Plex Mono SemiBold"/>
              </a:rPr>
              <a:t>Total Number of Successful and Failure Mission Outcomes</a:t>
            </a:r>
            <a:endParaRPr b="0" lang="pt-PT" sz="4000" spc="-1" strike="noStrike">
              <a:latin typeface="Arial"/>
            </a:endParaRPr>
          </a:p>
        </p:txBody>
      </p:sp>
      <p:pic>
        <p:nvPicPr>
          <p:cNvPr id="247" name="" descr=""/>
          <p:cNvPicPr/>
          <p:nvPr/>
        </p:nvPicPr>
        <p:blipFill>
          <a:blip r:embed="rId2"/>
          <a:stretch/>
        </p:blipFill>
        <p:spPr>
          <a:xfrm>
            <a:off x="691560" y="1549440"/>
            <a:ext cx="10648440" cy="2590560"/>
          </a:xfrm>
          <a:prstGeom prst="rect">
            <a:avLst/>
          </a:prstGeom>
          <a:ln w="0">
            <a:noFill/>
          </a:ln>
        </p:spPr>
      </p:pic>
      <p:sp>
        <p:nvSpPr>
          <p:cNvPr id="2" name="PlaceHolder 1"/>
          <p:cNvSpPr>
            <a:spLocks noGrp="1"/>
          </p:cNvSpPr>
          <p:nvPr>
            <p:ph type="sldNum" idx="2"/>
          </p:nvPr>
        </p:nvSpPr>
        <p:spPr/>
        <p:txBody>
          <a:bodyPr/>
          <a:p>
            <a:fld id="{6669E8B7-FF1F-4A15-9074-3E00F3310A4B}" type="slidenum">
              <a:t>31</a:t>
            </a:fld>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8"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Boosters Carried Maximum Payload</a:t>
            </a:r>
            <a:endParaRPr b="0" lang="pt-PT" sz="4000" spc="-1" strike="noStrike">
              <a:latin typeface="Arial"/>
            </a:endParaRPr>
          </a:p>
        </p:txBody>
      </p:sp>
      <p:pic>
        <p:nvPicPr>
          <p:cNvPr id="249" name="" descr=""/>
          <p:cNvPicPr/>
          <p:nvPr/>
        </p:nvPicPr>
        <p:blipFill>
          <a:blip r:embed="rId2"/>
          <a:stretch/>
        </p:blipFill>
        <p:spPr>
          <a:xfrm>
            <a:off x="360000" y="1567800"/>
            <a:ext cx="11031120" cy="3472200"/>
          </a:xfrm>
          <a:prstGeom prst="rect">
            <a:avLst/>
          </a:prstGeom>
          <a:ln w="0">
            <a:noFill/>
          </a:ln>
        </p:spPr>
      </p:pic>
      <p:sp>
        <p:nvSpPr>
          <p:cNvPr id="2" name="PlaceHolder 1"/>
          <p:cNvSpPr>
            <a:spLocks noGrp="1"/>
          </p:cNvSpPr>
          <p:nvPr>
            <p:ph type="sldNum" idx="2"/>
          </p:nvPr>
        </p:nvSpPr>
        <p:spPr/>
        <p:txBody>
          <a:bodyPr/>
          <a:p>
            <a:fld id="{B6ECE769-6BDA-4FFF-B431-9056DB462450}" type="slidenum">
              <a:t>32</a:t>
            </a:fld>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0"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2015 Launch Records</a:t>
            </a:r>
            <a:endParaRPr b="0" lang="pt-PT" sz="4000" spc="-1" strike="noStrike">
              <a:latin typeface="Arial"/>
            </a:endParaRPr>
          </a:p>
        </p:txBody>
      </p:sp>
      <p:pic>
        <p:nvPicPr>
          <p:cNvPr id="251" name="" descr=""/>
          <p:cNvPicPr/>
          <p:nvPr/>
        </p:nvPicPr>
        <p:blipFill>
          <a:blip r:embed="rId2"/>
          <a:stretch/>
        </p:blipFill>
        <p:spPr>
          <a:xfrm>
            <a:off x="900000" y="1440000"/>
            <a:ext cx="10360440" cy="1800000"/>
          </a:xfrm>
          <a:prstGeom prst="rect">
            <a:avLst/>
          </a:prstGeom>
          <a:ln w="0">
            <a:noFill/>
          </a:ln>
        </p:spPr>
      </p:pic>
      <p:sp>
        <p:nvSpPr>
          <p:cNvPr id="2" name="PlaceHolder 1"/>
          <p:cNvSpPr>
            <a:spLocks noGrp="1"/>
          </p:cNvSpPr>
          <p:nvPr>
            <p:ph type="sldNum" idx="2"/>
          </p:nvPr>
        </p:nvSpPr>
        <p:spPr/>
        <p:txBody>
          <a:bodyPr/>
          <a:p>
            <a:fld id="{79B80583-D463-457F-BC23-9D0A55FAD7A5}" type="slidenum">
              <a:t>33</a:t>
            </a:fld>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2"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65000"/>
          </a:bodyPr>
          <a:p>
            <a:pPr>
              <a:lnSpc>
                <a:spcPct val="90000"/>
              </a:lnSpc>
              <a:buNone/>
            </a:pPr>
            <a:r>
              <a:rPr b="0" lang="en-US" sz="4000" spc="-1" strike="noStrike">
                <a:solidFill>
                  <a:srgbClr val="0b49cb"/>
                </a:solidFill>
                <a:latin typeface="Abadi"/>
                <a:ea typeface="IBM Plex Mono SemiBold"/>
              </a:rPr>
              <a:t>Rank Landing Outcomes Between 2010-06-04 and 2017-03-20</a:t>
            </a:r>
            <a:endParaRPr b="0" lang="pt-PT" sz="4000" spc="-1" strike="noStrike">
              <a:latin typeface="Arial"/>
            </a:endParaRPr>
          </a:p>
        </p:txBody>
      </p:sp>
      <p:pic>
        <p:nvPicPr>
          <p:cNvPr id="253" name="" descr=""/>
          <p:cNvPicPr/>
          <p:nvPr/>
        </p:nvPicPr>
        <p:blipFill>
          <a:blip r:embed="rId2"/>
          <a:stretch/>
        </p:blipFill>
        <p:spPr>
          <a:xfrm>
            <a:off x="720000" y="1576080"/>
            <a:ext cx="10639080" cy="2923920"/>
          </a:xfrm>
          <a:prstGeom prst="rect">
            <a:avLst/>
          </a:prstGeom>
          <a:ln w="0">
            <a:noFill/>
          </a:ln>
        </p:spPr>
      </p:pic>
      <p:sp>
        <p:nvSpPr>
          <p:cNvPr id="2" name="PlaceHolder 1"/>
          <p:cNvSpPr>
            <a:spLocks noGrp="1"/>
          </p:cNvSpPr>
          <p:nvPr>
            <p:ph type="sldNum" idx="2"/>
          </p:nvPr>
        </p:nvSpPr>
        <p:spPr/>
        <p:txBody>
          <a:bodyPr/>
          <a:p>
            <a:fld id="{ACAFA28C-4207-4B05-B597-BE5849FDB641}" type="slidenum">
              <a:t>34</a:t>
            </a:fld>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4" name="TextBox 6"/>
          <p:cNvSpPr/>
          <p:nvPr/>
        </p:nvSpPr>
        <p:spPr>
          <a:xfrm>
            <a:off x="704160" y="2529720"/>
            <a:ext cx="124632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ffffff"/>
                </a:solidFill>
                <a:latin typeface="Calibri"/>
                <a:ea typeface="DejaVu Sans"/>
              </a:rPr>
              <a:t>Section 3</a:t>
            </a:r>
            <a:endParaRPr b="0" lang="pt-PT" sz="18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5"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All Launch Sites</a:t>
            </a:r>
            <a:endParaRPr b="0" lang="pt-PT" sz="4000" spc="-1" strike="noStrike">
              <a:latin typeface="Arial"/>
            </a:endParaRPr>
          </a:p>
        </p:txBody>
      </p:sp>
      <p:pic>
        <p:nvPicPr>
          <p:cNvPr id="256" name="" descr=""/>
          <p:cNvPicPr/>
          <p:nvPr/>
        </p:nvPicPr>
        <p:blipFill>
          <a:blip r:embed="rId2"/>
          <a:stretch/>
        </p:blipFill>
        <p:spPr>
          <a:xfrm>
            <a:off x="1914120" y="1440000"/>
            <a:ext cx="8411760" cy="4269240"/>
          </a:xfrm>
          <a:prstGeom prst="rect">
            <a:avLst/>
          </a:prstGeom>
          <a:ln w="0">
            <a:noFill/>
          </a:ln>
        </p:spPr>
      </p:pic>
      <p:sp>
        <p:nvSpPr>
          <p:cNvPr id="257" name=""/>
          <p:cNvSpPr txBox="1"/>
          <p:nvPr/>
        </p:nvSpPr>
        <p:spPr>
          <a:xfrm>
            <a:off x="3420000" y="5773680"/>
            <a:ext cx="9000000" cy="346320"/>
          </a:xfrm>
          <a:prstGeom prst="rect">
            <a:avLst/>
          </a:prstGeom>
          <a:noFill/>
          <a:ln w="0">
            <a:noFill/>
          </a:ln>
        </p:spPr>
        <p:txBody>
          <a:bodyPr lIns="90000" rIns="90000" tIns="45000" bIns="45000" anchor="t">
            <a:noAutofit/>
          </a:bodyPr>
          <a:p>
            <a:r>
              <a:rPr b="0" lang="pt-PT" sz="1800" spc="-1" strike="noStrike">
                <a:latin typeface="Arial"/>
              </a:rPr>
              <a:t>All Launch Sites are in the U.S.A and near the coast</a:t>
            </a:r>
            <a:endParaRPr b="0" lang="pt-PT" sz="1800" spc="-1" strike="noStrike">
              <a:latin typeface="Arial"/>
            </a:endParaRPr>
          </a:p>
        </p:txBody>
      </p:sp>
      <p:sp>
        <p:nvSpPr>
          <p:cNvPr id="2" name="PlaceHolder 1"/>
          <p:cNvSpPr>
            <a:spLocks noGrp="1"/>
          </p:cNvSpPr>
          <p:nvPr>
            <p:ph type="sldNum" idx="2"/>
          </p:nvPr>
        </p:nvSpPr>
        <p:spPr/>
        <p:txBody>
          <a:bodyPr/>
          <a:p>
            <a:fld id="{577F4165-9951-4CD1-9189-3F0ECFDE7061}" type="slidenum">
              <a:t>36</a:t>
            </a:fld>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8"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Launch Site with markers</a:t>
            </a:r>
            <a:endParaRPr b="0" lang="pt-PT" sz="4000" spc="-1" strike="noStrike">
              <a:latin typeface="Arial"/>
            </a:endParaRPr>
          </a:p>
        </p:txBody>
      </p:sp>
      <p:pic>
        <p:nvPicPr>
          <p:cNvPr id="259" name="" descr=""/>
          <p:cNvPicPr/>
          <p:nvPr/>
        </p:nvPicPr>
        <p:blipFill>
          <a:blip r:embed="rId2"/>
          <a:stretch/>
        </p:blipFill>
        <p:spPr>
          <a:xfrm>
            <a:off x="540000" y="1440000"/>
            <a:ext cx="6611760" cy="3701160"/>
          </a:xfrm>
          <a:prstGeom prst="rect">
            <a:avLst/>
          </a:prstGeom>
          <a:ln w="0">
            <a:noFill/>
          </a:ln>
        </p:spPr>
      </p:pic>
      <p:sp>
        <p:nvSpPr>
          <p:cNvPr id="260" name=""/>
          <p:cNvSpPr txBox="1"/>
          <p:nvPr/>
        </p:nvSpPr>
        <p:spPr>
          <a:xfrm>
            <a:off x="7560000" y="1620000"/>
            <a:ext cx="3960000" cy="1340280"/>
          </a:xfrm>
          <a:prstGeom prst="rect">
            <a:avLst/>
          </a:prstGeom>
          <a:noFill/>
          <a:ln w="0">
            <a:noFill/>
          </a:ln>
        </p:spPr>
        <p:txBody>
          <a:bodyPr lIns="90000" rIns="90000" tIns="45000" bIns="45000" anchor="t">
            <a:noAutofit/>
          </a:bodyPr>
          <a:p>
            <a:r>
              <a:rPr b="0" lang="pt-PT" sz="2200" spc="-1" strike="noStrike">
                <a:latin typeface="Arial"/>
              </a:rPr>
              <a:t>Each marker cluster enables to show on the map the number of launches and their outcome.</a:t>
            </a:r>
            <a:endParaRPr b="0" lang="pt-PT" sz="2200" spc="-1" strike="noStrike">
              <a:latin typeface="Arial"/>
            </a:endParaRPr>
          </a:p>
        </p:txBody>
      </p:sp>
      <p:sp>
        <p:nvSpPr>
          <p:cNvPr id="2" name="PlaceHolder 1"/>
          <p:cNvSpPr>
            <a:spLocks noGrp="1"/>
          </p:cNvSpPr>
          <p:nvPr>
            <p:ph type="sldNum" idx="2"/>
          </p:nvPr>
        </p:nvSpPr>
        <p:spPr/>
        <p:txBody>
          <a:bodyPr/>
          <a:p>
            <a:fld id="{84547B7B-3A73-438B-9F89-51D103D68605}" type="slidenum">
              <a:t>37</a:t>
            </a:fld>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1"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Launch Site proximities</a:t>
            </a:r>
            <a:endParaRPr b="0" lang="pt-PT" sz="4000" spc="-1" strike="noStrike">
              <a:latin typeface="Arial"/>
            </a:endParaRPr>
          </a:p>
        </p:txBody>
      </p:sp>
      <p:pic>
        <p:nvPicPr>
          <p:cNvPr id="262" name="" descr=""/>
          <p:cNvPicPr/>
          <p:nvPr/>
        </p:nvPicPr>
        <p:blipFill>
          <a:blip r:embed="rId2"/>
          <a:stretch/>
        </p:blipFill>
        <p:spPr>
          <a:xfrm>
            <a:off x="358560" y="1367280"/>
            <a:ext cx="8281440" cy="3852720"/>
          </a:xfrm>
          <a:prstGeom prst="rect">
            <a:avLst/>
          </a:prstGeom>
          <a:ln w="0">
            <a:noFill/>
          </a:ln>
        </p:spPr>
      </p:pic>
      <p:sp>
        <p:nvSpPr>
          <p:cNvPr id="263" name=""/>
          <p:cNvSpPr txBox="1"/>
          <p:nvPr/>
        </p:nvSpPr>
        <p:spPr>
          <a:xfrm>
            <a:off x="720000" y="5400000"/>
            <a:ext cx="9900000" cy="346320"/>
          </a:xfrm>
          <a:prstGeom prst="rect">
            <a:avLst/>
          </a:prstGeom>
          <a:noFill/>
          <a:ln w="0">
            <a:noFill/>
          </a:ln>
        </p:spPr>
        <p:txBody>
          <a:bodyPr lIns="90000" rIns="90000" tIns="45000" bIns="45000" anchor="t">
            <a:noAutofit/>
          </a:bodyPr>
          <a:p>
            <a:r>
              <a:rPr b="0" lang="pt-PT" sz="1800" spc="-1" strike="noStrike">
                <a:latin typeface="Arial"/>
              </a:rPr>
              <a:t>Every launch site is near the coast and far from city centers and far from railways and highways</a:t>
            </a:r>
            <a:endParaRPr b="0" lang="pt-PT" sz="1800" spc="-1" strike="noStrike">
              <a:latin typeface="Arial"/>
            </a:endParaRPr>
          </a:p>
        </p:txBody>
      </p:sp>
      <p:sp>
        <p:nvSpPr>
          <p:cNvPr id="2" name="PlaceHolder 1"/>
          <p:cNvSpPr>
            <a:spLocks noGrp="1"/>
          </p:cNvSpPr>
          <p:nvPr>
            <p:ph type="sldNum" idx="2"/>
          </p:nvPr>
        </p:nvSpPr>
        <p:spPr/>
        <p:txBody>
          <a:bodyPr/>
          <a:p>
            <a:fld id="{601D6E05-C14C-4FDD-96E6-8423BA1D819B}" type="slidenum">
              <a:t>38</a:t>
            </a:fld>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4" name="TextBox 1"/>
          <p:cNvSpPr/>
          <p:nvPr/>
        </p:nvSpPr>
        <p:spPr>
          <a:xfrm>
            <a:off x="704160" y="2529720"/>
            <a:ext cx="124632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ffffff"/>
                </a:solidFill>
                <a:latin typeface="Calibri"/>
                <a:ea typeface="DejaVu Sans"/>
              </a:rPr>
              <a:t>Section 4</a:t>
            </a:r>
            <a:endParaRPr b="0" lang="pt-PT"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2" name="PlaceHolder 1"/>
          <p:cNvSpPr>
            <a:spLocks noGrp="1"/>
          </p:cNvSpPr>
          <p:nvPr>
            <p:ph type="sldNum" idx="12"/>
          </p:nvPr>
        </p:nvSpPr>
        <p:spPr>
          <a:xfrm>
            <a:off x="8714880" y="6025680"/>
            <a:ext cx="2742480" cy="401040"/>
          </a:xfrm>
          <a:prstGeom prst="rect">
            <a:avLst/>
          </a:prstGeom>
          <a:noFill/>
          <a:ln w="0">
            <a:noFill/>
          </a:ln>
        </p:spPr>
        <p:txBody>
          <a:bodyPr lIns="90000" rIns="90000" tIns="45000" bIns="45000" anchor="ctr">
            <a:normAutofit/>
          </a:bodyPr>
          <a:lstStyle>
            <a:lvl1pPr algn="r">
              <a:lnSpc>
                <a:spcPct val="100000"/>
              </a:lnSpc>
              <a:spcAft>
                <a:spcPts val="601"/>
              </a:spcAft>
              <a:buNone/>
              <a:defRPr b="0" lang="en-US" sz="1600" spc="-1" strike="noStrike">
                <a:solidFill>
                  <a:srgbClr val="1c7ddb"/>
                </a:solidFill>
                <a:latin typeface="Abadi"/>
              </a:defRPr>
            </a:lvl1pPr>
          </a:lstStyle>
          <a:p>
            <a:pPr algn="r">
              <a:lnSpc>
                <a:spcPct val="100000"/>
              </a:lnSpc>
              <a:spcAft>
                <a:spcPts val="601"/>
              </a:spcAft>
              <a:buNone/>
            </a:pPr>
            <a:fld id="{98B61BE2-FD02-4E00-810F-8564FECA29FE}" type="slidenum">
              <a:rPr b="0" lang="en-US" sz="1600" spc="-1" strike="noStrike">
                <a:solidFill>
                  <a:srgbClr val="1c7ddb"/>
                </a:solidFill>
                <a:latin typeface="Abadi"/>
              </a:rPr>
              <a:t>4</a:t>
            </a:fld>
            <a:endParaRPr b="0" lang="pt-PT" sz="1600" spc="-1" strike="noStrike">
              <a:latin typeface="Times New Roman"/>
            </a:endParaRPr>
          </a:p>
        </p:txBody>
      </p:sp>
      <p:sp>
        <p:nvSpPr>
          <p:cNvPr id="173" name="Title 1"/>
          <p:cNvSpPr/>
          <p:nvPr/>
        </p:nvSpPr>
        <p:spPr>
          <a:xfrm>
            <a:off x="828000" y="538560"/>
            <a:ext cx="105292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Introduction</a:t>
            </a:r>
            <a:endParaRPr b="0" lang="pt-PT" sz="4000" spc="-1" strike="noStrike">
              <a:latin typeface="Arial"/>
            </a:endParaRPr>
          </a:p>
        </p:txBody>
      </p:sp>
      <p:sp>
        <p:nvSpPr>
          <p:cNvPr id="174" name="Content Placeholder 2"/>
          <p:cNvSpPr/>
          <p:nvPr/>
        </p:nvSpPr>
        <p:spPr>
          <a:xfrm>
            <a:off x="720000" y="1440000"/>
            <a:ext cx="10980000" cy="5220000"/>
          </a:xfrm>
          <a:prstGeom prst="rect">
            <a:avLst/>
          </a:prstGeom>
          <a:noFill/>
          <a:ln w="0">
            <a:noFill/>
          </a:ln>
        </p:spPr>
        <p:style>
          <a:lnRef idx="0"/>
          <a:fillRef idx="0"/>
          <a:effectRef idx="0"/>
          <a:fontRef idx="minor"/>
        </p:style>
        <p:txBody>
          <a:bodyPr lIns="90000" rIns="90000" tIns="45000" bIns="45000" anchor="t">
            <a:normAutofit/>
          </a:bodyPr>
          <a:p>
            <a:pPr marL="228600" indent="-228600">
              <a:lnSpc>
                <a:spcPct val="90000"/>
              </a:lnSpc>
              <a:spcBef>
                <a:spcPts val="1400"/>
              </a:spcBef>
              <a:buClr>
                <a:srgbClr val="292929"/>
              </a:buClr>
              <a:buFont typeface="Arial"/>
              <a:buChar char="•"/>
            </a:pPr>
            <a:r>
              <a:rPr b="1" lang="en-US" sz="2200" spc="-1" strike="noStrike" u="sng">
                <a:solidFill>
                  <a:srgbClr val="292929"/>
                </a:solidFill>
                <a:uFillTx/>
                <a:latin typeface="Abadi"/>
                <a:ea typeface="DejaVu Sans"/>
              </a:rPr>
              <a:t>Project background and context</a:t>
            </a:r>
            <a:endParaRPr b="0" lang="pt-PT" sz="22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a:solidFill>
                  <a:srgbClr val="292929"/>
                </a:solidFill>
                <a:latin typeface="Abadi"/>
                <a:ea typeface="DejaVu Sans"/>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The goal of the project is to predict if the first stage will land successfully.</a:t>
            </a:r>
            <a:endParaRPr b="0" lang="pt-PT" sz="1800" spc="-1" strike="noStrike">
              <a:latin typeface="Arial"/>
            </a:endParaRPr>
          </a:p>
          <a:p>
            <a:pPr marL="228600" indent="-228600">
              <a:lnSpc>
                <a:spcPct val="90000"/>
              </a:lnSpc>
              <a:spcBef>
                <a:spcPts val="1400"/>
              </a:spcBef>
              <a:buClr>
                <a:srgbClr val="292929"/>
              </a:buClr>
              <a:buFont typeface="Arial"/>
              <a:buChar char="•"/>
            </a:pPr>
            <a:r>
              <a:rPr b="1" lang="en-US" sz="2200" spc="-1" strike="noStrike" u="sng">
                <a:solidFill>
                  <a:srgbClr val="292929"/>
                </a:solidFill>
                <a:uFillTx/>
                <a:latin typeface="Abadi"/>
                <a:ea typeface="DejaVu Sans"/>
              </a:rPr>
              <a:t>Problems you want to find answers</a:t>
            </a:r>
            <a:endParaRPr b="0" lang="pt-PT" sz="22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a:solidFill>
                  <a:srgbClr val="292929"/>
                </a:solidFill>
                <a:latin typeface="Abadi"/>
                <a:ea typeface="DejaVu Sans"/>
              </a:rPr>
              <a:t>What factors influence the landing success of the first stage;</a:t>
            </a:r>
            <a:endParaRPr b="0" lang="pt-PT" sz="1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a:solidFill>
                  <a:srgbClr val="292929"/>
                </a:solidFill>
                <a:latin typeface="Abadi"/>
                <a:ea typeface="DejaVu Sans"/>
              </a:rPr>
              <a:t>If there are any set of conditions that influence the landing of the first stage</a:t>
            </a:r>
            <a:endParaRPr b="0" lang="pt-PT" sz="1800" spc="-1" strike="noStrike">
              <a:latin typeface="Arial"/>
            </a:endParaRPr>
          </a:p>
          <a:p>
            <a:pPr marL="228600" indent="-228600">
              <a:lnSpc>
                <a:spcPct val="90000"/>
              </a:lnSpc>
              <a:spcBef>
                <a:spcPts val="1400"/>
              </a:spcBef>
              <a:buClr>
                <a:srgbClr val="292929"/>
              </a:buClr>
              <a:buFont typeface="Arial"/>
              <a:buChar char="•"/>
            </a:pPr>
            <a:endParaRPr b="0" lang="pt-PT" sz="22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5"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2000"/>
          </a:bodyPr>
          <a:p>
            <a:pPr>
              <a:lnSpc>
                <a:spcPct val="90000"/>
              </a:lnSpc>
              <a:buNone/>
            </a:pPr>
            <a:r>
              <a:rPr b="0" lang="en-US" sz="4000" spc="-1" strike="noStrike">
                <a:solidFill>
                  <a:srgbClr val="0b49cb"/>
                </a:solidFill>
                <a:latin typeface="Abadi"/>
                <a:ea typeface="IBM Plex Mono SemiBold"/>
              </a:rPr>
              <a:t>Pie Chart – Success Count per Launch site</a:t>
            </a:r>
            <a:endParaRPr b="0" lang="pt-PT" sz="4000" spc="-1" strike="noStrike">
              <a:latin typeface="Arial"/>
            </a:endParaRPr>
          </a:p>
        </p:txBody>
      </p:sp>
      <p:pic>
        <p:nvPicPr>
          <p:cNvPr id="266" name="" descr=""/>
          <p:cNvPicPr/>
          <p:nvPr/>
        </p:nvPicPr>
        <p:blipFill>
          <a:blip r:embed="rId2"/>
          <a:stretch/>
        </p:blipFill>
        <p:spPr>
          <a:xfrm>
            <a:off x="1487880" y="1620000"/>
            <a:ext cx="9492120" cy="2686320"/>
          </a:xfrm>
          <a:prstGeom prst="rect">
            <a:avLst/>
          </a:prstGeom>
          <a:ln w="0">
            <a:noFill/>
          </a:ln>
        </p:spPr>
      </p:pic>
      <p:sp>
        <p:nvSpPr>
          <p:cNvPr id="2" name="PlaceHolder 1"/>
          <p:cNvSpPr>
            <a:spLocks noGrp="1"/>
          </p:cNvSpPr>
          <p:nvPr>
            <p:ph type="sldNum" idx="2"/>
          </p:nvPr>
        </p:nvSpPr>
        <p:spPr/>
        <p:txBody>
          <a:bodyPr/>
          <a:p>
            <a:fld id="{969969F0-8E3F-4129-91A3-303D2D6CC6A6}" type="slidenum">
              <a:t>40</a:t>
            </a:fld>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7"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CCAFS LC-40 Success Ratio (Pie Chart)</a:t>
            </a:r>
            <a:endParaRPr b="0" lang="pt-PT" sz="4000" spc="-1" strike="noStrike">
              <a:latin typeface="Arial"/>
            </a:endParaRPr>
          </a:p>
        </p:txBody>
      </p:sp>
      <p:pic>
        <p:nvPicPr>
          <p:cNvPr id="268" name="" descr=""/>
          <p:cNvPicPr/>
          <p:nvPr/>
        </p:nvPicPr>
        <p:blipFill>
          <a:blip r:embed="rId2"/>
          <a:stretch/>
        </p:blipFill>
        <p:spPr>
          <a:xfrm>
            <a:off x="540000" y="1623600"/>
            <a:ext cx="10800000" cy="3056400"/>
          </a:xfrm>
          <a:prstGeom prst="rect">
            <a:avLst/>
          </a:prstGeom>
          <a:ln w="0">
            <a:noFill/>
          </a:ln>
        </p:spPr>
      </p:pic>
      <p:sp>
        <p:nvSpPr>
          <p:cNvPr id="2" name="PlaceHolder 1"/>
          <p:cNvSpPr>
            <a:spLocks noGrp="1"/>
          </p:cNvSpPr>
          <p:nvPr>
            <p:ph type="sldNum" idx="2"/>
          </p:nvPr>
        </p:nvSpPr>
        <p:spPr/>
        <p:txBody>
          <a:bodyPr/>
          <a:p>
            <a:fld id="{08801F5E-06C0-4C60-B477-9494AB4D5FDF}" type="slidenum">
              <a:t>41</a:t>
            </a:fld>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9"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Scatter Plot by Payload range</a:t>
            </a:r>
            <a:endParaRPr b="0" lang="pt-PT" sz="4000" spc="-1" strike="noStrike">
              <a:latin typeface="Arial"/>
            </a:endParaRPr>
          </a:p>
        </p:txBody>
      </p:sp>
      <p:pic>
        <p:nvPicPr>
          <p:cNvPr id="270" name="" descr=""/>
          <p:cNvPicPr/>
          <p:nvPr/>
        </p:nvPicPr>
        <p:blipFill>
          <a:blip r:embed="rId2"/>
          <a:stretch/>
        </p:blipFill>
        <p:spPr>
          <a:xfrm>
            <a:off x="180000" y="1402920"/>
            <a:ext cx="7200000" cy="2765880"/>
          </a:xfrm>
          <a:prstGeom prst="rect">
            <a:avLst/>
          </a:prstGeom>
          <a:ln w="0">
            <a:noFill/>
          </a:ln>
        </p:spPr>
      </p:pic>
      <p:sp>
        <p:nvSpPr>
          <p:cNvPr id="271" name=""/>
          <p:cNvSpPr txBox="1"/>
          <p:nvPr/>
        </p:nvSpPr>
        <p:spPr>
          <a:xfrm>
            <a:off x="8280000" y="2637720"/>
            <a:ext cx="3240000" cy="602280"/>
          </a:xfrm>
          <a:prstGeom prst="rect">
            <a:avLst/>
          </a:prstGeom>
          <a:noFill/>
          <a:ln w="0">
            <a:noFill/>
          </a:ln>
        </p:spPr>
        <p:txBody>
          <a:bodyPr lIns="90000" rIns="90000" tIns="45000" bIns="45000" anchor="t">
            <a:noAutofit/>
          </a:bodyPr>
          <a:p>
            <a:r>
              <a:rPr b="0" lang="pt-PT" sz="1800" spc="-1" strike="noStrike">
                <a:latin typeface="Arial"/>
              </a:rPr>
              <a:t>S</a:t>
            </a:r>
            <a:r>
              <a:rPr b="0" lang="pt-PT" sz="1800" spc="-1" strike="noStrike">
                <a:latin typeface="Arial"/>
              </a:rPr>
              <a:t>c</a:t>
            </a:r>
            <a:r>
              <a:rPr b="0" lang="pt-PT" sz="1800" spc="-1" strike="noStrike">
                <a:latin typeface="Arial"/>
              </a:rPr>
              <a:t>a</a:t>
            </a:r>
            <a:r>
              <a:rPr b="0" lang="pt-PT" sz="1800" spc="-1" strike="noStrike">
                <a:latin typeface="Arial"/>
              </a:rPr>
              <a:t>t</a:t>
            </a:r>
            <a:r>
              <a:rPr b="0" lang="pt-PT" sz="1800" spc="-1" strike="noStrike">
                <a:latin typeface="Arial"/>
              </a:rPr>
              <a:t>t</a:t>
            </a:r>
            <a:r>
              <a:rPr b="0" lang="pt-PT" sz="1800" spc="-1" strike="noStrike">
                <a:latin typeface="Arial"/>
              </a:rPr>
              <a:t>e</a:t>
            </a:r>
            <a:r>
              <a:rPr b="0" lang="pt-PT" sz="1800" spc="-1" strike="noStrike">
                <a:latin typeface="Arial"/>
              </a:rPr>
              <a:t>r</a:t>
            </a:r>
            <a:r>
              <a:rPr b="0" lang="pt-PT" sz="1800" spc="-1" strike="noStrike">
                <a:latin typeface="Arial"/>
              </a:rPr>
              <a:t> </a:t>
            </a:r>
            <a:r>
              <a:rPr b="0" lang="pt-PT" sz="1800" spc="-1" strike="noStrike">
                <a:latin typeface="Arial"/>
              </a:rPr>
              <a:t>p</a:t>
            </a:r>
            <a:r>
              <a:rPr b="0" lang="pt-PT" sz="1800" spc="-1" strike="noStrike">
                <a:latin typeface="Arial"/>
              </a:rPr>
              <a:t>l</a:t>
            </a:r>
            <a:r>
              <a:rPr b="0" lang="pt-PT" sz="1800" spc="-1" strike="noStrike">
                <a:latin typeface="Arial"/>
              </a:rPr>
              <a:t>o</a:t>
            </a:r>
            <a:r>
              <a:rPr b="0" lang="pt-PT" sz="1800" spc="-1" strike="noStrike">
                <a:latin typeface="Arial"/>
              </a:rPr>
              <a:t>t</a:t>
            </a:r>
            <a:r>
              <a:rPr b="0" lang="pt-PT" sz="1800" spc="-1" strike="noStrike">
                <a:latin typeface="Arial"/>
              </a:rPr>
              <a:t> </a:t>
            </a:r>
            <a:r>
              <a:rPr b="0" lang="pt-PT" sz="1800" spc="-1" strike="noStrike">
                <a:latin typeface="Arial"/>
              </a:rPr>
              <a:t>f</a:t>
            </a:r>
            <a:r>
              <a:rPr b="0" lang="pt-PT" sz="1800" spc="-1" strike="noStrike">
                <a:latin typeface="Arial"/>
              </a:rPr>
              <a:t>o</a:t>
            </a:r>
            <a:r>
              <a:rPr b="0" lang="pt-PT" sz="1800" spc="-1" strike="noStrike">
                <a:latin typeface="Arial"/>
              </a:rPr>
              <a:t>r</a:t>
            </a:r>
            <a:r>
              <a:rPr b="0" lang="pt-PT" sz="1800" spc="-1" strike="noStrike">
                <a:latin typeface="Arial"/>
              </a:rPr>
              <a:t> </a:t>
            </a:r>
            <a:r>
              <a:rPr b="0" lang="pt-PT" sz="1800" spc="-1" strike="noStrike">
                <a:latin typeface="Arial"/>
              </a:rPr>
              <a:t>a</a:t>
            </a:r>
            <a:r>
              <a:rPr b="0" lang="pt-PT" sz="1800" spc="-1" strike="noStrike">
                <a:latin typeface="Arial"/>
              </a:rPr>
              <a:t>l</a:t>
            </a:r>
            <a:r>
              <a:rPr b="0" lang="pt-PT" sz="1800" spc="-1" strike="noStrike">
                <a:latin typeface="Arial"/>
              </a:rPr>
              <a:t>l</a:t>
            </a:r>
            <a:r>
              <a:rPr b="0" lang="pt-PT" sz="1800" spc="-1" strike="noStrike">
                <a:latin typeface="Arial"/>
              </a:rPr>
              <a:t> </a:t>
            </a:r>
            <a:r>
              <a:rPr b="0" lang="pt-PT" sz="1800" spc="-1" strike="noStrike">
                <a:latin typeface="Arial"/>
              </a:rPr>
              <a:t>s</a:t>
            </a:r>
            <a:r>
              <a:rPr b="0" lang="pt-PT" sz="1800" spc="-1" strike="noStrike">
                <a:latin typeface="Arial"/>
              </a:rPr>
              <a:t>i</a:t>
            </a:r>
            <a:r>
              <a:rPr b="0" lang="pt-PT" sz="1800" spc="-1" strike="noStrike">
                <a:latin typeface="Arial"/>
              </a:rPr>
              <a:t>t</a:t>
            </a:r>
            <a:r>
              <a:rPr b="0" lang="pt-PT" sz="1800" spc="-1" strike="noStrike">
                <a:latin typeface="Arial"/>
              </a:rPr>
              <a:t>e</a:t>
            </a:r>
            <a:r>
              <a:rPr b="0" lang="pt-PT" sz="1800" spc="-1" strike="noStrike">
                <a:latin typeface="Arial"/>
              </a:rPr>
              <a:t>s</a:t>
            </a:r>
            <a:r>
              <a:rPr b="0" lang="pt-PT" sz="1800" spc="-1" strike="noStrike">
                <a:latin typeface="Arial"/>
              </a:rPr>
              <a:t> </a:t>
            </a:r>
            <a:r>
              <a:rPr b="0" lang="pt-PT" sz="1800" spc="-1" strike="noStrike">
                <a:latin typeface="Arial"/>
              </a:rPr>
              <a:t>f</a:t>
            </a:r>
            <a:r>
              <a:rPr b="0" lang="pt-PT" sz="1800" spc="-1" strike="noStrike">
                <a:latin typeface="Arial"/>
              </a:rPr>
              <a:t>o</a:t>
            </a:r>
            <a:r>
              <a:rPr b="0" lang="pt-PT" sz="1800" spc="-1" strike="noStrike">
                <a:latin typeface="Arial"/>
              </a:rPr>
              <a:t>r</a:t>
            </a:r>
            <a:r>
              <a:rPr b="0" lang="pt-PT" sz="1800" spc="-1" strike="noStrike">
                <a:latin typeface="Arial"/>
              </a:rPr>
              <a:t> </a:t>
            </a:r>
            <a:r>
              <a:rPr b="0" lang="pt-PT" sz="1800" spc="-1" strike="noStrike">
                <a:latin typeface="Arial"/>
              </a:rPr>
              <a:t>a</a:t>
            </a:r>
            <a:r>
              <a:rPr b="0" lang="pt-PT" sz="1800" spc="-1" strike="noStrike">
                <a:latin typeface="Arial"/>
              </a:rPr>
              <a:t>l</a:t>
            </a:r>
            <a:r>
              <a:rPr b="0" lang="pt-PT" sz="1800" spc="-1" strike="noStrike">
                <a:latin typeface="Arial"/>
              </a:rPr>
              <a:t>l</a:t>
            </a:r>
            <a:r>
              <a:rPr b="0" lang="pt-PT" sz="1800" spc="-1" strike="noStrike">
                <a:latin typeface="Arial"/>
              </a:rPr>
              <a:t> </a:t>
            </a:r>
            <a:r>
              <a:rPr b="0" lang="pt-PT" sz="1800" spc="-1" strike="noStrike">
                <a:latin typeface="Arial"/>
              </a:rPr>
              <a:t>P</a:t>
            </a:r>
            <a:r>
              <a:rPr b="0" lang="pt-PT" sz="1800" spc="-1" strike="noStrike">
                <a:latin typeface="Arial"/>
              </a:rPr>
              <a:t>a</a:t>
            </a:r>
            <a:r>
              <a:rPr b="0" lang="pt-PT" sz="1800" spc="-1" strike="noStrike">
                <a:latin typeface="Arial"/>
              </a:rPr>
              <a:t>y</a:t>
            </a:r>
            <a:r>
              <a:rPr b="0" lang="pt-PT" sz="1800" spc="-1" strike="noStrike">
                <a:latin typeface="Arial"/>
              </a:rPr>
              <a:t>l</a:t>
            </a:r>
            <a:r>
              <a:rPr b="0" lang="pt-PT" sz="1800" spc="-1" strike="noStrike">
                <a:latin typeface="Arial"/>
              </a:rPr>
              <a:t>o</a:t>
            </a:r>
            <a:r>
              <a:rPr b="0" lang="pt-PT" sz="1800" spc="-1" strike="noStrike">
                <a:latin typeface="Arial"/>
              </a:rPr>
              <a:t>a</a:t>
            </a:r>
            <a:r>
              <a:rPr b="0" lang="pt-PT" sz="1800" spc="-1" strike="noStrike">
                <a:latin typeface="Arial"/>
              </a:rPr>
              <a:t>d</a:t>
            </a:r>
            <a:r>
              <a:rPr b="0" lang="pt-PT" sz="1800" spc="-1" strike="noStrike">
                <a:latin typeface="Arial"/>
              </a:rPr>
              <a:t> </a:t>
            </a:r>
            <a:r>
              <a:rPr b="0" lang="pt-PT" sz="1800" spc="-1" strike="noStrike">
                <a:latin typeface="Arial"/>
              </a:rPr>
              <a:t>R</a:t>
            </a:r>
            <a:r>
              <a:rPr b="0" lang="pt-PT" sz="1800" spc="-1" strike="noStrike">
                <a:latin typeface="Arial"/>
              </a:rPr>
              <a:t>a</a:t>
            </a:r>
            <a:r>
              <a:rPr b="0" lang="pt-PT" sz="1800" spc="-1" strike="noStrike">
                <a:latin typeface="Arial"/>
              </a:rPr>
              <a:t>n</a:t>
            </a:r>
            <a:r>
              <a:rPr b="0" lang="pt-PT" sz="1800" spc="-1" strike="noStrike">
                <a:latin typeface="Arial"/>
              </a:rPr>
              <a:t>g</a:t>
            </a:r>
            <a:r>
              <a:rPr b="0" lang="pt-PT" sz="1800" spc="-1" strike="noStrike">
                <a:latin typeface="Arial"/>
              </a:rPr>
              <a:t>e</a:t>
            </a:r>
            <a:endParaRPr b="0" lang="pt-PT" sz="1800" spc="-1" strike="noStrike">
              <a:latin typeface="Arial"/>
            </a:endParaRPr>
          </a:p>
        </p:txBody>
      </p:sp>
      <p:pic>
        <p:nvPicPr>
          <p:cNvPr id="272" name="" descr=""/>
          <p:cNvPicPr/>
          <p:nvPr/>
        </p:nvPicPr>
        <p:blipFill>
          <a:blip r:embed="rId3"/>
          <a:stretch/>
        </p:blipFill>
        <p:spPr>
          <a:xfrm>
            <a:off x="4826520" y="4168800"/>
            <a:ext cx="6873480" cy="2640240"/>
          </a:xfrm>
          <a:prstGeom prst="rect">
            <a:avLst/>
          </a:prstGeom>
          <a:ln w="0">
            <a:noFill/>
          </a:ln>
        </p:spPr>
      </p:pic>
      <p:sp>
        <p:nvSpPr>
          <p:cNvPr id="273" name=""/>
          <p:cNvSpPr txBox="1"/>
          <p:nvPr/>
        </p:nvSpPr>
        <p:spPr>
          <a:xfrm>
            <a:off x="720000" y="5040000"/>
            <a:ext cx="3240000" cy="858240"/>
          </a:xfrm>
          <a:prstGeom prst="rect">
            <a:avLst/>
          </a:prstGeom>
          <a:noFill/>
          <a:ln w="0">
            <a:noFill/>
          </a:ln>
        </p:spPr>
        <p:txBody>
          <a:bodyPr lIns="90000" rIns="90000" tIns="45000" bIns="45000" anchor="t">
            <a:noAutofit/>
          </a:bodyPr>
          <a:p>
            <a:r>
              <a:rPr b="0" lang="pt-PT" sz="1800" spc="-1" strike="noStrike">
                <a:latin typeface="Arial"/>
              </a:rPr>
              <a:t>Scatter plot for all site for a Payload Range of 5000Kg to 1000Kg</a:t>
            </a:r>
            <a:endParaRPr b="0" lang="pt-PT" sz="1800" spc="-1" strike="noStrike">
              <a:latin typeface="Arial"/>
            </a:endParaRPr>
          </a:p>
        </p:txBody>
      </p:sp>
      <p:sp>
        <p:nvSpPr>
          <p:cNvPr id="2" name="PlaceHolder 1"/>
          <p:cNvSpPr>
            <a:spLocks noGrp="1"/>
          </p:cNvSpPr>
          <p:nvPr>
            <p:ph type="sldNum" idx="2"/>
          </p:nvPr>
        </p:nvSpPr>
        <p:spPr/>
        <p:txBody>
          <a:bodyPr/>
          <a:p>
            <a:fld id="{0AA46474-837C-4E36-80D2-181539A5DD78}" type="slidenum">
              <a:t>42</a:t>
            </a:fld>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4" name="TextBox 1"/>
          <p:cNvSpPr/>
          <p:nvPr/>
        </p:nvSpPr>
        <p:spPr>
          <a:xfrm>
            <a:off x="704160" y="2529720"/>
            <a:ext cx="124632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ffffff"/>
                </a:solidFill>
                <a:latin typeface="Calibri"/>
                <a:ea typeface="DejaVu Sans"/>
              </a:rPr>
              <a:t>Section 5</a:t>
            </a:r>
            <a:endParaRPr b="0" lang="pt-PT" sz="18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5"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Classification Accuracy</a:t>
            </a:r>
            <a:endParaRPr b="0" lang="pt-PT" sz="4000" spc="-1" strike="noStrike">
              <a:latin typeface="Arial"/>
            </a:endParaRPr>
          </a:p>
        </p:txBody>
      </p:sp>
      <p:pic>
        <p:nvPicPr>
          <p:cNvPr id="276" name="" descr=""/>
          <p:cNvPicPr/>
          <p:nvPr/>
        </p:nvPicPr>
        <p:blipFill>
          <a:blip r:embed="rId2"/>
          <a:stretch/>
        </p:blipFill>
        <p:spPr>
          <a:xfrm>
            <a:off x="792000" y="1980000"/>
            <a:ext cx="8166600" cy="1260000"/>
          </a:xfrm>
          <a:prstGeom prst="rect">
            <a:avLst/>
          </a:prstGeom>
          <a:ln w="0">
            <a:noFill/>
          </a:ln>
        </p:spPr>
      </p:pic>
      <p:sp>
        <p:nvSpPr>
          <p:cNvPr id="277" name=""/>
          <p:cNvSpPr txBox="1"/>
          <p:nvPr/>
        </p:nvSpPr>
        <p:spPr>
          <a:xfrm>
            <a:off x="792000" y="1440000"/>
            <a:ext cx="8100000" cy="346320"/>
          </a:xfrm>
          <a:prstGeom prst="rect">
            <a:avLst/>
          </a:prstGeom>
          <a:noFill/>
          <a:ln w="0">
            <a:noFill/>
          </a:ln>
        </p:spPr>
        <p:txBody>
          <a:bodyPr lIns="90000" rIns="90000" tIns="45000" bIns="45000" anchor="t">
            <a:noAutofit/>
          </a:bodyPr>
          <a:p>
            <a:r>
              <a:rPr b="0" lang="pt-PT" sz="1800" spc="-1" strike="noStrike">
                <a:latin typeface="Arial"/>
              </a:rPr>
              <a:t>The model with the best accuracy was the Decision Tree</a:t>
            </a:r>
            <a:endParaRPr b="0" lang="pt-PT" sz="1800" spc="-1" strike="noStrike">
              <a:latin typeface="Arial"/>
            </a:endParaRPr>
          </a:p>
        </p:txBody>
      </p:sp>
      <p:sp>
        <p:nvSpPr>
          <p:cNvPr id="278" name=""/>
          <p:cNvSpPr txBox="1"/>
          <p:nvPr/>
        </p:nvSpPr>
        <p:spPr>
          <a:xfrm>
            <a:off x="792000" y="3600000"/>
            <a:ext cx="7920000" cy="346320"/>
          </a:xfrm>
          <a:prstGeom prst="rect">
            <a:avLst/>
          </a:prstGeom>
          <a:noFill/>
          <a:ln w="0">
            <a:noFill/>
          </a:ln>
        </p:spPr>
        <p:txBody>
          <a:bodyPr lIns="90000" rIns="90000" tIns="45000" bIns="45000" anchor="t">
            <a:noAutofit/>
          </a:bodyPr>
          <a:p>
            <a:r>
              <a:rPr b="0" lang="pt-PT" sz="1800" spc="-1" strike="noStrike">
                <a:latin typeface="Arial"/>
              </a:rPr>
              <a:t>With following parameters obtained through GridSearchCV</a:t>
            </a:r>
            <a:endParaRPr b="0" lang="pt-PT" sz="1800" spc="-1" strike="noStrike">
              <a:latin typeface="Arial"/>
            </a:endParaRPr>
          </a:p>
        </p:txBody>
      </p:sp>
      <p:pic>
        <p:nvPicPr>
          <p:cNvPr id="279" name="" descr=""/>
          <p:cNvPicPr/>
          <p:nvPr/>
        </p:nvPicPr>
        <p:blipFill>
          <a:blip r:embed="rId3"/>
          <a:stretch/>
        </p:blipFill>
        <p:spPr>
          <a:xfrm>
            <a:off x="792000" y="3999240"/>
            <a:ext cx="10677240" cy="1580760"/>
          </a:xfrm>
          <a:prstGeom prst="rect">
            <a:avLst/>
          </a:prstGeom>
          <a:ln w="0">
            <a:noFill/>
          </a:ln>
        </p:spPr>
      </p:pic>
      <p:pic>
        <p:nvPicPr>
          <p:cNvPr id="280" name="" descr=""/>
          <p:cNvPicPr/>
          <p:nvPr/>
        </p:nvPicPr>
        <p:blipFill>
          <a:blip r:embed="rId4"/>
          <a:stretch/>
        </p:blipFill>
        <p:spPr>
          <a:xfrm>
            <a:off x="792000" y="5760000"/>
            <a:ext cx="10677240" cy="942480"/>
          </a:xfrm>
          <a:prstGeom prst="rect">
            <a:avLst/>
          </a:prstGeom>
          <a:ln w="0">
            <a:noFill/>
          </a:ln>
        </p:spPr>
      </p:pic>
      <p:sp>
        <p:nvSpPr>
          <p:cNvPr id="2" name="PlaceHolder 1"/>
          <p:cNvSpPr>
            <a:spLocks noGrp="1"/>
          </p:cNvSpPr>
          <p:nvPr>
            <p:ph type="sldNum" idx="2"/>
          </p:nvPr>
        </p:nvSpPr>
        <p:spPr/>
        <p:txBody>
          <a:bodyPr/>
          <a:p>
            <a:fld id="{A399B936-D2DB-4039-9104-EB76E0BAF78B}" type="slidenum">
              <a:t>44</a:t>
            </a:fld>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81"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Confusion Matrix</a:t>
            </a:r>
            <a:endParaRPr b="0" lang="pt-PT" sz="4000" spc="-1" strike="noStrike">
              <a:latin typeface="Arial"/>
            </a:endParaRPr>
          </a:p>
        </p:txBody>
      </p:sp>
      <p:pic>
        <p:nvPicPr>
          <p:cNvPr id="282" name="" descr=""/>
          <p:cNvPicPr/>
          <p:nvPr/>
        </p:nvPicPr>
        <p:blipFill>
          <a:blip r:embed="rId2"/>
          <a:stretch/>
        </p:blipFill>
        <p:spPr>
          <a:xfrm>
            <a:off x="891360" y="1492560"/>
            <a:ext cx="5408640" cy="4176360"/>
          </a:xfrm>
          <a:prstGeom prst="rect">
            <a:avLst/>
          </a:prstGeom>
          <a:ln w="0">
            <a:noFill/>
          </a:ln>
        </p:spPr>
      </p:pic>
      <p:sp>
        <p:nvSpPr>
          <p:cNvPr id="283" name=""/>
          <p:cNvSpPr txBox="1"/>
          <p:nvPr/>
        </p:nvSpPr>
        <p:spPr>
          <a:xfrm>
            <a:off x="6660000" y="1620000"/>
            <a:ext cx="4680000" cy="1114200"/>
          </a:xfrm>
          <a:prstGeom prst="rect">
            <a:avLst/>
          </a:prstGeom>
          <a:noFill/>
          <a:ln w="0">
            <a:noFill/>
          </a:ln>
        </p:spPr>
        <p:txBody>
          <a:bodyPr lIns="90000" rIns="90000" tIns="45000" bIns="45000" anchor="t">
            <a:noAutofit/>
          </a:bodyPr>
          <a:p>
            <a:r>
              <a:rPr b="0" lang="pt-PT" sz="1800" spc="-1" strike="noStrike">
                <a:latin typeface="Arial"/>
              </a:rPr>
              <a:t>We can see that the model correctly classified 12 landing, however it classified 3 as landed but in fact didn’t land and 3 correctly classified as didn’t land</a:t>
            </a:r>
            <a:endParaRPr b="0" lang="pt-PT" sz="1800" spc="-1" strike="noStrike">
              <a:latin typeface="Arial"/>
            </a:endParaRPr>
          </a:p>
        </p:txBody>
      </p:sp>
      <p:sp>
        <p:nvSpPr>
          <p:cNvPr id="2" name="PlaceHolder 1"/>
          <p:cNvSpPr>
            <a:spLocks noGrp="1"/>
          </p:cNvSpPr>
          <p:nvPr>
            <p:ph type="sldNum" idx="2"/>
          </p:nvPr>
        </p:nvSpPr>
        <p:spPr/>
        <p:txBody>
          <a:bodyPr/>
          <a:p>
            <a:fld id="{80CE148F-ECB0-47DE-A945-9E78C02F1530}" type="slidenum">
              <a:t>45</a:t>
            </a:fld>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84" name="PlaceHolder 1"/>
          <p:cNvSpPr>
            <a:spLocks noGrp="1"/>
          </p:cNvSpPr>
          <p:nvPr>
            <p:ph/>
          </p:nvPr>
        </p:nvSpPr>
        <p:spPr>
          <a:xfrm>
            <a:off x="770040" y="1874880"/>
            <a:ext cx="9669960" cy="435060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We can conclude that the rate of success increased from 2013 until today.</a:t>
            </a:r>
            <a:endParaRPr b="0" lang="pt-PT" sz="2200" spc="-1" strike="noStrike">
              <a:latin typeface="Arial"/>
            </a:endParaRPr>
          </a:p>
          <a:p>
            <a:pPr>
              <a:lnSpc>
                <a:spcPct val="100000"/>
              </a:lnSpc>
              <a:spcBef>
                <a:spcPts val="1400"/>
              </a:spcBef>
              <a:buNone/>
            </a:pPr>
            <a:r>
              <a:rPr b="0" lang="en-US" sz="2200" spc="-1" strike="noStrike">
                <a:solidFill>
                  <a:srgbClr val="292929"/>
                </a:solidFill>
                <a:latin typeface="Abadi"/>
                <a:ea typeface="Noto Sans CJK SC"/>
              </a:rPr>
              <a:t>The orbits </a:t>
            </a:r>
            <a:r>
              <a:rPr b="0" lang="en-CA" sz="2200" spc="-1" strike="noStrike">
                <a:solidFill>
                  <a:srgbClr val="292929"/>
                </a:solidFill>
                <a:latin typeface="Abadi"/>
              </a:rPr>
              <a:t>ES-L1, GEO, HEO, SSO have higher success rate</a:t>
            </a:r>
            <a:endParaRPr b="0" lang="pt-PT" sz="2200" spc="-1" strike="noStrike">
              <a:latin typeface="Arial"/>
            </a:endParaRPr>
          </a:p>
          <a:p>
            <a:pPr>
              <a:lnSpc>
                <a:spcPct val="100000"/>
              </a:lnSpc>
              <a:spcBef>
                <a:spcPts val="1400"/>
              </a:spcBef>
              <a:buNone/>
            </a:pPr>
            <a:r>
              <a:rPr b="0" lang="en-CA" sz="2200" spc="-1" strike="noStrike">
                <a:solidFill>
                  <a:srgbClr val="292929"/>
                </a:solidFill>
                <a:latin typeface="Abadi"/>
                <a:ea typeface="IBM Plex Mono SemiBold"/>
              </a:rPr>
              <a:t>The CCAFS LC-40 has the highest Landing Success Ratio</a:t>
            </a:r>
            <a:endParaRPr b="0" lang="pt-PT" sz="2200" spc="-1" strike="noStrike">
              <a:latin typeface="Arial"/>
            </a:endParaRPr>
          </a:p>
          <a:p>
            <a:pPr>
              <a:lnSpc>
                <a:spcPct val="100000"/>
              </a:lnSpc>
              <a:spcBef>
                <a:spcPts val="1400"/>
              </a:spcBef>
              <a:buNone/>
            </a:pPr>
            <a:r>
              <a:rPr b="0" lang="en-CA" sz="2200" spc="-1" strike="noStrike">
                <a:solidFill>
                  <a:srgbClr val="292929"/>
                </a:solidFill>
                <a:latin typeface="Abadi"/>
                <a:ea typeface="IBM Plex Mono SemiBold"/>
              </a:rPr>
              <a:t>The Decision Tree is the algorithm with the best performance</a:t>
            </a:r>
            <a:endParaRPr b="0" lang="pt-PT" sz="2200" spc="-1" strike="noStrike">
              <a:latin typeface="Arial"/>
            </a:endParaRPr>
          </a:p>
          <a:p>
            <a:pPr>
              <a:lnSpc>
                <a:spcPct val="100000"/>
              </a:lnSpc>
              <a:spcBef>
                <a:spcPts val="1400"/>
              </a:spcBef>
              <a:buNone/>
            </a:pPr>
            <a:r>
              <a:rPr b="0" lang="en-US" sz="2200" spc="-1" strike="noStrike">
                <a:solidFill>
                  <a:srgbClr val="292929"/>
                </a:solidFill>
                <a:latin typeface="Abadi"/>
              </a:rPr>
              <a:t> </a:t>
            </a:r>
            <a:endParaRPr b="0" lang="pt-PT" sz="2200" spc="-1" strike="noStrike">
              <a:latin typeface="Arial"/>
            </a:endParaRPr>
          </a:p>
        </p:txBody>
      </p:sp>
      <p:sp>
        <p:nvSpPr>
          <p:cNvPr id="285"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Conclusions</a:t>
            </a:r>
            <a:endParaRPr b="0" lang="pt-PT" sz="4000" spc="-1" strike="noStrike">
              <a:latin typeface="Arial"/>
            </a:endParaRPr>
          </a:p>
        </p:txBody>
      </p:sp>
      <p:sp>
        <p:nvSpPr>
          <p:cNvPr id="3" name="PlaceHolder 2"/>
          <p:cNvSpPr>
            <a:spLocks noGrp="1"/>
          </p:cNvSpPr>
          <p:nvPr>
            <p:ph type="sldNum" idx="2"/>
          </p:nvPr>
        </p:nvSpPr>
        <p:spPr/>
        <p:txBody>
          <a:bodyPr/>
          <a:p>
            <a:fld id="{1C41E72C-E121-42DC-910C-619C0DDA70FB}" type="slidenum">
              <a:t>46</a:t>
            </a:fld>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p:transition spd="slow">
    <p:push dir="u"/>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5" name="PlaceHolder 1"/>
          <p:cNvSpPr>
            <a:spLocks noGrp="1"/>
          </p:cNvSpPr>
          <p:nvPr>
            <p:ph type="sldNum" idx="13"/>
          </p:nvPr>
        </p:nvSpPr>
        <p:spPr>
          <a:xfrm>
            <a:off x="9448920" y="6356520"/>
            <a:ext cx="2742480" cy="364320"/>
          </a:xfrm>
          <a:prstGeom prst="rect">
            <a:avLst/>
          </a:prstGeom>
          <a:noFill/>
          <a:ln w="0">
            <a:noFill/>
          </a:ln>
        </p:spPr>
        <p:txBody>
          <a:bodyPr lIns="90000" rIns="90000" tIns="45000" bIns="45000" anchor="ctr">
            <a:no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D0796B14-05CA-41C9-8E23-4B62D7332AC9}" type="slidenum">
              <a:rPr b="0" lang="en-US" sz="1600" spc="-1" strike="noStrike">
                <a:solidFill>
                  <a:srgbClr val="1c7ddb"/>
                </a:solidFill>
                <a:latin typeface="Abadi"/>
              </a:rPr>
              <a:t>4</a:t>
            </a:fld>
            <a:endParaRPr b="0" lang="pt-PT" sz="1600" spc="-1" strike="noStrike">
              <a:latin typeface="Times New Roman"/>
            </a:endParaRPr>
          </a:p>
        </p:txBody>
      </p:sp>
      <p:sp>
        <p:nvSpPr>
          <p:cNvPr id="176" name="TextBox 1"/>
          <p:cNvSpPr/>
          <p:nvPr/>
        </p:nvSpPr>
        <p:spPr>
          <a:xfrm>
            <a:off x="671400" y="2812680"/>
            <a:ext cx="124632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ffffff"/>
                </a:solidFill>
                <a:latin typeface="Calibri"/>
                <a:ea typeface="DejaVu Sans"/>
              </a:rPr>
              <a:t>Section 1</a:t>
            </a:r>
            <a:endParaRPr b="0" lang="pt-PT" sz="1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7" name="Content Placeholder 2"/>
          <p:cNvSpPr/>
          <p:nvPr/>
        </p:nvSpPr>
        <p:spPr>
          <a:xfrm>
            <a:off x="770040" y="1580760"/>
            <a:ext cx="10104120" cy="5211000"/>
          </a:xfrm>
          <a:prstGeom prst="rect">
            <a:avLst/>
          </a:prstGeom>
          <a:noFill/>
          <a:ln w="0">
            <a:noFill/>
          </a:ln>
        </p:spPr>
        <p:style>
          <a:lnRef idx="0"/>
          <a:fillRef idx="0"/>
          <a:effectRef idx="0"/>
          <a:fontRef idx="minor"/>
        </p:style>
        <p:txBody>
          <a:bodyPr lIns="90000" rIns="90000" tIns="45000" bIns="45000" anchor="t">
            <a:normAutofit fontScale="27000"/>
          </a:bodyPr>
          <a:p>
            <a:pPr>
              <a:lnSpc>
                <a:spcPct val="120000"/>
              </a:lnSpc>
              <a:spcBef>
                <a:spcPts val="1400"/>
              </a:spcBef>
              <a:buNone/>
              <a:tabLst>
                <a:tab algn="l" pos="0"/>
              </a:tabLst>
            </a:pPr>
            <a:r>
              <a:rPr b="0" lang="en-US" sz="8800" spc="-1" strike="noStrike">
                <a:solidFill>
                  <a:srgbClr val="0b49cb"/>
                </a:solidFill>
                <a:latin typeface="Abadi"/>
                <a:ea typeface="DejaVu Sans"/>
              </a:rPr>
              <a:t>Executive Summary</a:t>
            </a:r>
            <a:endParaRPr b="0" lang="pt-PT" sz="88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ea typeface="DejaVu Sans"/>
              </a:rPr>
              <a:t>Data collection methodology:</a:t>
            </a:r>
            <a:endParaRPr b="0" lang="pt-PT" sz="8800" spc="-1" strike="noStrike">
              <a:latin typeface="Arial"/>
            </a:endParaRPr>
          </a:p>
          <a:p>
            <a:pPr lvl="1" marL="685800" indent="-228600">
              <a:lnSpc>
                <a:spcPct val="120000"/>
              </a:lnSpc>
              <a:spcBef>
                <a:spcPts val="1400"/>
              </a:spcBef>
              <a:buClr>
                <a:srgbClr val="767171"/>
              </a:buClr>
              <a:buFont typeface="Arial"/>
              <a:buChar char="•"/>
              <a:tabLst>
                <a:tab algn="l" pos="0"/>
              </a:tabLst>
            </a:pPr>
            <a:r>
              <a:rPr b="0" lang="en-US" sz="7600" spc="-1" strike="noStrike">
                <a:solidFill>
                  <a:srgbClr val="767171"/>
                </a:solidFill>
                <a:latin typeface="Abadi"/>
                <a:ea typeface="DejaVu Sans"/>
              </a:rPr>
              <a:t> </a:t>
            </a:r>
            <a:r>
              <a:rPr b="0" lang="en-US" sz="7600" spc="-1" strike="noStrike">
                <a:solidFill>
                  <a:srgbClr val="767171"/>
                </a:solidFill>
                <a:latin typeface="Abadi"/>
                <a:ea typeface="DejaVu Sans"/>
              </a:rPr>
              <a:t>Data was collected through SPACEX API and web scraping from Wikipedia </a:t>
            </a:r>
            <a:endParaRPr b="0" lang="pt-PT" sz="76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ea typeface="DejaVu Sans"/>
              </a:rPr>
              <a:t>Perform data wrangling</a:t>
            </a:r>
            <a:endParaRPr b="0" lang="pt-PT" sz="8800" spc="-1" strike="noStrike">
              <a:latin typeface="Arial"/>
            </a:endParaRPr>
          </a:p>
          <a:p>
            <a:pPr lvl="1" marL="685800" indent="-228600">
              <a:lnSpc>
                <a:spcPct val="120000"/>
              </a:lnSpc>
              <a:spcBef>
                <a:spcPts val="1400"/>
              </a:spcBef>
              <a:buClr>
                <a:srgbClr val="767171"/>
              </a:buClr>
              <a:buFont typeface="Arial"/>
              <a:buChar char="•"/>
              <a:tabLst>
                <a:tab algn="l" pos="0"/>
              </a:tabLst>
            </a:pPr>
            <a:r>
              <a:rPr b="0" lang="en-US" sz="7600" spc="-1" strike="noStrike">
                <a:solidFill>
                  <a:srgbClr val="767171"/>
                </a:solidFill>
                <a:latin typeface="Abadi"/>
                <a:ea typeface="DejaVu Sans"/>
              </a:rPr>
              <a:t> </a:t>
            </a:r>
            <a:r>
              <a:rPr b="0" lang="en-US" sz="7600" spc="-1" strike="noStrike">
                <a:solidFill>
                  <a:srgbClr val="767171"/>
                </a:solidFill>
                <a:latin typeface="Abadi"/>
                <a:ea typeface="DejaVu Sans"/>
              </a:rPr>
              <a:t>Correct missing data and OneHot Encoding and StandardScaler</a:t>
            </a:r>
            <a:endParaRPr b="0" lang="pt-PT" sz="76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ea typeface="DejaVu Sans"/>
              </a:rPr>
              <a:t>Perform exploratory data analysis (EDA) using visualization and SQL</a:t>
            </a:r>
            <a:endParaRPr b="0" lang="pt-PT" sz="88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ea typeface="DejaVu Sans"/>
              </a:rPr>
              <a:t>Perform interactive visual analytics using Folium and Plotly Dash</a:t>
            </a:r>
            <a:endParaRPr b="0" lang="pt-PT" sz="88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ea typeface="DejaVu Sans"/>
              </a:rPr>
              <a:t>Perform predictive analysis using classification models</a:t>
            </a:r>
            <a:endParaRPr b="0" lang="pt-PT" sz="8800" spc="-1" strike="noStrike">
              <a:latin typeface="Arial"/>
            </a:endParaRPr>
          </a:p>
          <a:p>
            <a:pPr lvl="1" marL="685800" indent="-228600">
              <a:lnSpc>
                <a:spcPct val="120000"/>
              </a:lnSpc>
              <a:spcBef>
                <a:spcPts val="1400"/>
              </a:spcBef>
              <a:buClr>
                <a:srgbClr val="767171"/>
              </a:buClr>
              <a:buFont typeface="Arial"/>
              <a:buChar char="•"/>
              <a:tabLst>
                <a:tab algn="l" pos="0"/>
              </a:tabLst>
            </a:pPr>
            <a:r>
              <a:rPr b="0" lang="en-US" sz="7600" spc="-1" strike="noStrike">
                <a:solidFill>
                  <a:srgbClr val="767171"/>
                </a:solidFill>
                <a:latin typeface="Abadi"/>
                <a:ea typeface="DejaVu Sans"/>
              </a:rPr>
              <a:t>How to build, tune, evaluate classification models</a:t>
            </a:r>
            <a:endParaRPr b="0" lang="pt-PT" sz="7600" spc="-1" strike="noStrike">
              <a:latin typeface="Arial"/>
            </a:endParaRPr>
          </a:p>
          <a:p>
            <a:pPr>
              <a:lnSpc>
                <a:spcPct val="120000"/>
              </a:lnSpc>
              <a:spcBef>
                <a:spcPts val="1400"/>
              </a:spcBef>
              <a:buNone/>
              <a:tabLst>
                <a:tab algn="l" pos="0"/>
              </a:tabLst>
            </a:pPr>
            <a:endParaRPr b="0" lang="pt-PT" sz="8800" spc="-1" strike="noStrike">
              <a:latin typeface="Arial"/>
            </a:endParaRPr>
          </a:p>
          <a:p>
            <a:pPr>
              <a:lnSpc>
                <a:spcPct val="100000"/>
              </a:lnSpc>
              <a:spcBef>
                <a:spcPts val="1400"/>
              </a:spcBef>
              <a:buNone/>
              <a:tabLst>
                <a:tab algn="l" pos="0"/>
              </a:tabLst>
            </a:pPr>
            <a:endParaRPr b="0" lang="pt-PT" sz="2200" spc="-1" strike="noStrike">
              <a:latin typeface="Arial"/>
            </a:endParaRPr>
          </a:p>
          <a:p>
            <a:pPr>
              <a:lnSpc>
                <a:spcPct val="100000"/>
              </a:lnSpc>
              <a:spcBef>
                <a:spcPts val="1400"/>
              </a:spcBef>
              <a:buNone/>
              <a:tabLst>
                <a:tab algn="l" pos="0"/>
              </a:tabLst>
            </a:pPr>
            <a:endParaRPr b="0" lang="pt-PT" sz="2200" spc="-1" strike="noStrike">
              <a:latin typeface="Arial"/>
            </a:endParaRPr>
          </a:p>
          <a:p>
            <a:pPr>
              <a:lnSpc>
                <a:spcPct val="100000"/>
              </a:lnSpc>
              <a:spcBef>
                <a:spcPts val="1400"/>
              </a:spcBef>
              <a:buNone/>
              <a:tabLst>
                <a:tab algn="l" pos="0"/>
              </a:tabLst>
            </a:pPr>
            <a:endParaRPr b="0" lang="pt-PT" sz="2200" spc="-1" strike="noStrike">
              <a:latin typeface="Arial"/>
            </a:endParaRPr>
          </a:p>
          <a:p>
            <a:pPr>
              <a:lnSpc>
                <a:spcPct val="100000"/>
              </a:lnSpc>
              <a:spcBef>
                <a:spcPts val="1400"/>
              </a:spcBef>
              <a:buNone/>
              <a:tabLst>
                <a:tab algn="l" pos="0"/>
              </a:tabLst>
            </a:pPr>
            <a:endParaRPr b="0" lang="pt-PT" sz="2200" spc="-1" strike="noStrike">
              <a:latin typeface="Arial"/>
            </a:endParaRPr>
          </a:p>
        </p:txBody>
      </p:sp>
      <p:sp>
        <p:nvSpPr>
          <p:cNvPr id="178"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Methodology</a:t>
            </a:r>
            <a:endParaRPr b="0" lang="pt-PT" sz="4000" spc="-1" strike="noStrike">
              <a:latin typeface="Arial"/>
            </a:endParaRPr>
          </a:p>
        </p:txBody>
      </p:sp>
      <p:sp>
        <p:nvSpPr>
          <p:cNvPr id="2" name="PlaceHolder 1"/>
          <p:cNvSpPr>
            <a:spLocks noGrp="1"/>
          </p:cNvSpPr>
          <p:nvPr>
            <p:ph type="sldNum" idx="2"/>
          </p:nvPr>
        </p:nvSpPr>
        <p:spPr/>
        <p:txBody>
          <a:bodyPr/>
          <a:p>
            <a:fld id="{29665EB7-2FFC-48B7-87FB-82597BD183BC}"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9" name="PlaceHolder 1"/>
          <p:cNvSpPr>
            <a:spLocks noGrp="1"/>
          </p:cNvSpPr>
          <p:nvPr>
            <p:ph/>
          </p:nvPr>
        </p:nvSpPr>
        <p:spPr>
          <a:xfrm>
            <a:off x="770040" y="1825560"/>
            <a:ext cx="10514880" cy="4350600"/>
          </a:xfrm>
          <a:prstGeom prst="rect">
            <a:avLst/>
          </a:prstGeom>
          <a:noFill/>
          <a:ln w="0">
            <a:noFill/>
          </a:ln>
        </p:spPr>
        <p:txBody>
          <a:bodyPr lIns="90000" rIns="90000" tIns="45000" bIns="45000" anchor="t">
            <a:noAutofit/>
          </a:bodyPr>
          <a:p>
            <a:pPr marL="216000" indent="-216000">
              <a:lnSpc>
                <a:spcPct val="100000"/>
              </a:lnSpc>
              <a:spcBef>
                <a:spcPts val="1400"/>
              </a:spcBef>
              <a:buClr>
                <a:srgbClr val="000000"/>
              </a:buClr>
              <a:buSzPct val="45000"/>
              <a:buFont typeface="Wingdings" charset="2"/>
              <a:buChar char=""/>
            </a:pPr>
            <a:r>
              <a:rPr b="1" lang="en-US" sz="2200" spc="-1" strike="noStrike" u="sng">
                <a:solidFill>
                  <a:srgbClr val="292929"/>
                </a:solidFill>
                <a:uFillTx/>
                <a:latin typeface="Abadi"/>
              </a:rPr>
              <a:t> </a:t>
            </a:r>
            <a:r>
              <a:rPr b="1" lang="en-US" sz="2200" spc="-1" strike="noStrike" u="sng">
                <a:solidFill>
                  <a:srgbClr val="292929"/>
                </a:solidFill>
                <a:uFillTx/>
                <a:latin typeface="Abadi"/>
              </a:rPr>
              <a:t>Methodologies:</a:t>
            </a:r>
            <a:r>
              <a:rPr b="0" lang="en-US" sz="2200" spc="-1" strike="noStrike">
                <a:solidFill>
                  <a:srgbClr val="292929"/>
                </a:solidFill>
                <a:latin typeface="Abadi"/>
              </a:rPr>
              <a:t> </a:t>
            </a:r>
            <a:endParaRPr b="0" lang="pt-PT" sz="2200" spc="-1" strike="noStrike">
              <a:latin typeface="Arial"/>
            </a:endParaRPr>
          </a:p>
          <a:p>
            <a:pPr lvl="1" marL="432000" indent="-216000">
              <a:lnSpc>
                <a:spcPct val="100000"/>
              </a:lnSpc>
              <a:spcBef>
                <a:spcPts val="1134"/>
              </a:spcBef>
              <a:buClr>
                <a:srgbClr val="000000"/>
              </a:buClr>
              <a:buSzPct val="45000"/>
              <a:buFont typeface="Wingdings" charset="2"/>
              <a:buChar char=""/>
            </a:pPr>
            <a:r>
              <a:rPr b="0" lang="en-US" sz="2200" spc="-1" strike="noStrike">
                <a:solidFill>
                  <a:srgbClr val="292929"/>
                </a:solidFill>
                <a:latin typeface="Abadi"/>
              </a:rPr>
              <a:t>Data collection was done using the get request method to </a:t>
            </a:r>
            <a:r>
              <a:rPr b="0" lang="en-US" sz="2200" spc="-1" strike="noStrike">
                <a:solidFill>
                  <a:srgbClr val="292929"/>
                </a:solidFill>
                <a:latin typeface="Abadi"/>
              </a:rPr>
              <a:t>the SPACEX API.</a:t>
            </a:r>
            <a:endParaRPr b="0" lang="pt-PT" sz="2200" spc="-1" strike="noStrike">
              <a:latin typeface="Arial"/>
            </a:endParaRPr>
          </a:p>
          <a:p>
            <a:pPr lvl="1" marL="432000" indent="-216000">
              <a:lnSpc>
                <a:spcPct val="100000"/>
              </a:lnSpc>
              <a:spcBef>
                <a:spcPts val="1134"/>
              </a:spcBef>
              <a:buClr>
                <a:srgbClr val="000000"/>
              </a:buClr>
              <a:buSzPct val="45000"/>
              <a:buFont typeface="Wingdings" charset="2"/>
              <a:buChar char=""/>
            </a:pPr>
            <a:r>
              <a:rPr b="0" lang="en-US" sz="2200" spc="-1" strike="noStrike">
                <a:solidFill>
                  <a:srgbClr val="292929"/>
                </a:solidFill>
                <a:latin typeface="Abadi"/>
              </a:rPr>
              <a:t>Then decoded the response through json() function and </a:t>
            </a:r>
            <a:r>
              <a:rPr b="0" lang="en-US" sz="2200" spc="-1" strike="noStrike">
                <a:solidFill>
                  <a:srgbClr val="292929"/>
                </a:solidFill>
                <a:latin typeface="Abadi"/>
              </a:rPr>
              <a:t>then created a Pandas dataframe through json_normalize() </a:t>
            </a:r>
            <a:r>
              <a:rPr b="0" lang="en-US" sz="2200" spc="-1" strike="noStrike">
                <a:solidFill>
                  <a:srgbClr val="292929"/>
                </a:solidFill>
                <a:latin typeface="Abadi"/>
              </a:rPr>
              <a:t>method;</a:t>
            </a:r>
            <a:endParaRPr b="0" lang="pt-PT" sz="2200" spc="-1" strike="noStrike">
              <a:latin typeface="Arial"/>
            </a:endParaRPr>
          </a:p>
          <a:p>
            <a:pPr lvl="1" marL="432000" indent="-216000">
              <a:lnSpc>
                <a:spcPct val="100000"/>
              </a:lnSpc>
              <a:spcBef>
                <a:spcPts val="1134"/>
              </a:spcBef>
              <a:buClr>
                <a:srgbClr val="000000"/>
              </a:buClr>
              <a:buSzPct val="45000"/>
              <a:buFont typeface="Wingdings" charset="2"/>
              <a:buChar char=""/>
            </a:pPr>
            <a:r>
              <a:rPr b="0" lang="en-US" sz="2200" spc="-1" strike="noStrike">
                <a:solidFill>
                  <a:srgbClr val="292929"/>
                </a:solidFill>
                <a:latin typeface="Abadi"/>
              </a:rPr>
              <a:t>After a first glance at the data there was a need to correct </a:t>
            </a:r>
            <a:r>
              <a:rPr b="0" lang="en-US" sz="2200" spc="-1" strike="noStrike">
                <a:solidFill>
                  <a:srgbClr val="292929"/>
                </a:solidFill>
                <a:latin typeface="Abadi"/>
              </a:rPr>
              <a:t>some missing data, ‘Payloadmass’, using the mean of </a:t>
            </a:r>
            <a:r>
              <a:rPr b="0" lang="en-US" sz="2200" spc="-1" strike="noStrike">
                <a:solidFill>
                  <a:srgbClr val="292929"/>
                </a:solidFill>
                <a:latin typeface="Abadi"/>
              </a:rPr>
              <a:t>overall values and fill the missing values with that value.</a:t>
            </a:r>
            <a:endParaRPr b="0" lang="pt-PT" sz="2200" spc="-1" strike="noStrike">
              <a:latin typeface="Arial"/>
            </a:endParaRPr>
          </a:p>
          <a:p>
            <a:pPr lvl="1" marL="432000" indent="-216000">
              <a:lnSpc>
                <a:spcPct val="100000"/>
              </a:lnSpc>
              <a:spcBef>
                <a:spcPts val="1134"/>
              </a:spcBef>
              <a:buClr>
                <a:srgbClr val="000000"/>
              </a:buClr>
              <a:buSzPct val="45000"/>
              <a:buFont typeface="Wingdings" charset="2"/>
              <a:buChar char=""/>
            </a:pPr>
            <a:r>
              <a:rPr b="0" lang="en-US" sz="2200" spc="-1" strike="noStrike">
                <a:solidFill>
                  <a:srgbClr val="292929"/>
                </a:solidFill>
                <a:latin typeface="Abadi"/>
              </a:rPr>
              <a:t>Web Scraping to get the Falcon9 records. </a:t>
            </a:r>
            <a:endParaRPr b="0" lang="pt-PT" sz="2200" spc="-1" strike="noStrike">
              <a:latin typeface="Arial"/>
            </a:endParaRPr>
          </a:p>
          <a:p>
            <a:pPr>
              <a:lnSpc>
                <a:spcPct val="100000"/>
              </a:lnSpc>
              <a:buNone/>
              <a:tabLst>
                <a:tab algn="l" pos="0"/>
              </a:tabLst>
            </a:pPr>
            <a:endParaRPr b="0" lang="pt-PT" sz="1800" spc="-1" strike="noStrike">
              <a:latin typeface="Arial"/>
            </a:endParaRPr>
          </a:p>
        </p:txBody>
      </p:sp>
      <p:sp>
        <p:nvSpPr>
          <p:cNvPr id="180"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Data Collection</a:t>
            </a:r>
            <a:endParaRPr b="0" lang="pt-PT" sz="4000" spc="-1" strike="noStrike">
              <a:latin typeface="Arial"/>
            </a:endParaRPr>
          </a:p>
        </p:txBody>
      </p:sp>
      <p:sp>
        <p:nvSpPr>
          <p:cNvPr id="3" name="PlaceHolder 2"/>
          <p:cNvSpPr>
            <a:spLocks noGrp="1"/>
          </p:cNvSpPr>
          <p:nvPr>
            <p:ph type="sldNum" idx="2"/>
          </p:nvPr>
        </p:nvSpPr>
        <p:spPr/>
        <p:txBody>
          <a:bodyPr/>
          <a:p>
            <a:fld id="{02A664D3-9504-43CD-8537-1A0AAB32BA13}" type="slidenum">
              <a:t>7</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1" name="PlaceHolder 1"/>
          <p:cNvSpPr>
            <a:spLocks noGrp="1"/>
          </p:cNvSpPr>
          <p:nvPr>
            <p:ph/>
          </p:nvPr>
        </p:nvSpPr>
        <p:spPr>
          <a:xfrm>
            <a:off x="760320" y="1800000"/>
            <a:ext cx="4639680" cy="4225320"/>
          </a:xfrm>
          <a:prstGeom prst="rect">
            <a:avLst/>
          </a:prstGeom>
          <a:noFill/>
          <a:ln w="0">
            <a:noFill/>
          </a:ln>
        </p:spPr>
        <p:txBody>
          <a:bodyPr lIns="0" rIns="0" tIns="0" bIns="0"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Get request method to the API.</a:t>
            </a:r>
            <a:endParaRPr b="0" lang="pt-PT"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Create Dataframe</a:t>
            </a:r>
            <a:endParaRPr b="0" lang="pt-PT" sz="2200" spc="-1" strike="noStrike">
              <a:latin typeface="Arial"/>
            </a:endParaRPr>
          </a:p>
          <a:p>
            <a:pPr>
              <a:lnSpc>
                <a:spcPct val="100000"/>
              </a:lnSpc>
              <a:spcBef>
                <a:spcPts val="1400"/>
              </a:spcBef>
              <a:buNone/>
            </a:pPr>
            <a:endParaRPr b="0" lang="pt-PT" sz="2200" spc="-1" strike="noStrike">
              <a:latin typeface="Arial"/>
            </a:endParaRPr>
          </a:p>
          <a:p>
            <a:pPr>
              <a:lnSpc>
                <a:spcPct val="100000"/>
              </a:lnSpc>
              <a:spcBef>
                <a:spcPts val="1400"/>
              </a:spcBef>
              <a:buNone/>
            </a:pPr>
            <a:r>
              <a:rPr b="0" lang="en-US" sz="2200" spc="-1" strike="noStrike">
                <a:latin typeface="Abadi"/>
              </a:rPr>
              <a:t>Link: </a:t>
            </a:r>
            <a:r>
              <a:rPr b="0" lang="en-US" sz="2200" spc="-1" strike="noStrike">
                <a:solidFill>
                  <a:srgbClr val="729fcf"/>
                </a:solidFill>
                <a:latin typeface="Abadi"/>
              </a:rPr>
              <a:t>https://github.com/pmgsalvado/Coursera---SpaceX-/blob/main/jupyter-labs-spacex-data-collection-api.ipynb</a:t>
            </a:r>
            <a:endParaRPr b="0" lang="pt-PT" sz="2200" spc="-1" strike="noStrike">
              <a:latin typeface="Arial"/>
            </a:endParaRPr>
          </a:p>
          <a:p>
            <a:pPr>
              <a:lnSpc>
                <a:spcPct val="90000"/>
              </a:lnSpc>
              <a:spcBef>
                <a:spcPts val="1001"/>
              </a:spcBef>
              <a:buNone/>
            </a:pPr>
            <a:endParaRPr b="0" lang="pt-PT" sz="2800" spc="-1" strike="noStrike">
              <a:latin typeface="Arial"/>
            </a:endParaRPr>
          </a:p>
          <a:p>
            <a:pPr>
              <a:lnSpc>
                <a:spcPct val="90000"/>
              </a:lnSpc>
              <a:spcBef>
                <a:spcPts val="1001"/>
              </a:spcBef>
              <a:buNone/>
            </a:pPr>
            <a:endParaRPr b="0" lang="pt-PT" sz="2800" spc="-1" strike="noStrike">
              <a:latin typeface="Arial"/>
            </a:endParaRPr>
          </a:p>
        </p:txBody>
      </p:sp>
      <p:sp>
        <p:nvSpPr>
          <p:cNvPr id="182"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Data Collection – SpaceX API</a:t>
            </a:r>
            <a:endParaRPr b="0" lang="pt-PT" sz="4000" spc="-1" strike="noStrike">
              <a:latin typeface="Arial"/>
            </a:endParaRPr>
          </a:p>
        </p:txBody>
      </p:sp>
      <p:pic>
        <p:nvPicPr>
          <p:cNvPr id="183" name="" descr=""/>
          <p:cNvPicPr/>
          <p:nvPr/>
        </p:nvPicPr>
        <p:blipFill>
          <a:blip r:embed="rId2"/>
          <a:stretch/>
        </p:blipFill>
        <p:spPr>
          <a:xfrm>
            <a:off x="5954040" y="1800000"/>
            <a:ext cx="4571640" cy="1085400"/>
          </a:xfrm>
          <a:prstGeom prst="rect">
            <a:avLst/>
          </a:prstGeom>
          <a:ln w="0">
            <a:noFill/>
          </a:ln>
        </p:spPr>
      </p:pic>
      <p:pic>
        <p:nvPicPr>
          <p:cNvPr id="184" name="" descr=""/>
          <p:cNvPicPr/>
          <p:nvPr/>
        </p:nvPicPr>
        <p:blipFill>
          <a:blip r:embed="rId3"/>
          <a:stretch/>
        </p:blipFill>
        <p:spPr>
          <a:xfrm>
            <a:off x="5954040" y="3420000"/>
            <a:ext cx="4485960" cy="694800"/>
          </a:xfrm>
          <a:prstGeom prst="rect">
            <a:avLst/>
          </a:prstGeom>
          <a:ln w="0">
            <a:noFill/>
          </a:ln>
        </p:spPr>
      </p:pic>
      <p:pic>
        <p:nvPicPr>
          <p:cNvPr id="185" name="" descr=""/>
          <p:cNvPicPr/>
          <p:nvPr/>
        </p:nvPicPr>
        <p:blipFill>
          <a:blip r:embed="rId4"/>
          <a:stretch/>
        </p:blipFill>
        <p:spPr>
          <a:xfrm>
            <a:off x="5954040" y="4114800"/>
            <a:ext cx="4485960" cy="694800"/>
          </a:xfrm>
          <a:prstGeom prst="rect">
            <a:avLst/>
          </a:prstGeom>
          <a:ln w="0">
            <a:noFill/>
          </a:ln>
        </p:spPr>
      </p:pic>
      <p:sp>
        <p:nvSpPr>
          <p:cNvPr id="3" name="PlaceHolder 2"/>
          <p:cNvSpPr>
            <a:spLocks noGrp="1"/>
          </p:cNvSpPr>
          <p:nvPr>
            <p:ph type="sldNum" idx="2"/>
          </p:nvPr>
        </p:nvSpPr>
        <p:spPr/>
        <p:txBody>
          <a:bodyPr/>
          <a:p>
            <a:fld id="{66D520B6-85A8-456F-8A79-93A4C8AC939D}" type="slidenum">
              <a:t>8</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6" name="PlaceHolder 1"/>
          <p:cNvSpPr>
            <a:spLocks noGrp="1"/>
          </p:cNvSpPr>
          <p:nvPr>
            <p:ph/>
          </p:nvPr>
        </p:nvSpPr>
        <p:spPr>
          <a:xfrm>
            <a:off x="922320" y="1792440"/>
            <a:ext cx="3931560" cy="3810960"/>
          </a:xfrm>
          <a:prstGeom prst="rect">
            <a:avLst/>
          </a:prstGeom>
          <a:noFill/>
          <a:ln w="0">
            <a:noFill/>
          </a:ln>
        </p:spPr>
        <p:txBody>
          <a:bodyPr lIns="0" rIns="0" tIns="0" bIns="0" anchor="t">
            <a:noAutofit/>
          </a:bodyPr>
          <a:p>
            <a:pPr lvl="1" marL="432000" indent="-216000">
              <a:lnSpc>
                <a:spcPct val="100000"/>
              </a:lnSpc>
              <a:spcBef>
                <a:spcPts val="1134"/>
              </a:spcBef>
              <a:buClr>
                <a:srgbClr val="000000"/>
              </a:buClr>
              <a:buSzPct val="45000"/>
              <a:buFont typeface="Wingdings" charset="2"/>
              <a:buChar char=""/>
            </a:pPr>
            <a:r>
              <a:rPr b="0" lang="en-US" sz="2200" spc="-1" strike="noStrike">
                <a:solidFill>
                  <a:srgbClr val="292929"/>
                </a:solidFill>
                <a:latin typeface="Abadi"/>
                <a:ea typeface="Noto Sans CJK SC"/>
              </a:rPr>
              <a:t>Web scrap to wikipedia to get the Falcon 9 launch records.</a:t>
            </a:r>
            <a:r>
              <a:rPr b="0" lang="en-US" sz="2200" spc="-1" strike="noStrike">
                <a:solidFill>
                  <a:srgbClr val="292929"/>
                </a:solidFill>
                <a:latin typeface="Abadi"/>
              </a:rPr>
              <a:t> BeautifulSoup helped with identifying table – table headers and table cells </a:t>
            </a:r>
            <a:endParaRPr b="0" lang="pt-PT" sz="2200" spc="-1" strike="noStrike">
              <a:latin typeface="Arial"/>
            </a:endParaRPr>
          </a:p>
          <a:p>
            <a:pPr>
              <a:lnSpc>
                <a:spcPct val="100000"/>
              </a:lnSpc>
              <a:spcBef>
                <a:spcPts val="1400"/>
              </a:spcBef>
              <a:buNone/>
            </a:pPr>
            <a:r>
              <a:rPr b="0" lang="en-US" sz="2200" spc="-1" strike="noStrike">
                <a:solidFill>
                  <a:srgbClr val="292929"/>
                </a:solidFill>
                <a:latin typeface="Abadi"/>
              </a:rPr>
              <a:t>Link: </a:t>
            </a:r>
            <a:r>
              <a:rPr b="0" lang="en-US" sz="2200" spc="-1" strike="noStrike">
                <a:solidFill>
                  <a:srgbClr val="729fcf"/>
                </a:solidFill>
                <a:latin typeface="Abadi"/>
              </a:rPr>
              <a:t>https://github.com/pmgsalvado/Coursera---SpaceX-/blob/main/jupyter-labs-webscraping.ipynb</a:t>
            </a:r>
            <a:endParaRPr b="0" lang="pt-PT" sz="2200" spc="-1" strike="noStrike">
              <a:latin typeface="Arial"/>
            </a:endParaRPr>
          </a:p>
        </p:txBody>
      </p:sp>
      <p:sp>
        <p:nvSpPr>
          <p:cNvPr id="187" name="Title 1"/>
          <p:cNvSpPr/>
          <p:nvPr/>
        </p:nvSpPr>
        <p:spPr>
          <a:xfrm>
            <a:off x="770040" y="538560"/>
            <a:ext cx="10514880" cy="548280"/>
          </a:xfrm>
          <a:prstGeom prst="rect">
            <a:avLst/>
          </a:prstGeom>
          <a:noFill/>
          <a:ln w="0">
            <a:noFill/>
          </a:ln>
        </p:spPr>
        <p:style>
          <a:lnRef idx="0"/>
          <a:fillRef idx="0"/>
          <a:effectRef idx="0"/>
          <a:fontRef idx="minor"/>
        </p:style>
      </p:sp>
      <p:sp>
        <p:nvSpPr>
          <p:cNvPr id="188" name="Title 1"/>
          <p:cNvSpPr/>
          <p:nvPr/>
        </p:nvSpPr>
        <p:spPr>
          <a:xfrm>
            <a:off x="922320" y="69120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Data Collection - Scraping</a:t>
            </a:r>
            <a:endParaRPr b="0" lang="pt-PT" sz="4000" spc="-1" strike="noStrike">
              <a:latin typeface="Arial"/>
            </a:endParaRPr>
          </a:p>
        </p:txBody>
      </p:sp>
      <p:pic>
        <p:nvPicPr>
          <p:cNvPr id="189" name="" descr=""/>
          <p:cNvPicPr/>
          <p:nvPr/>
        </p:nvPicPr>
        <p:blipFill>
          <a:blip r:embed="rId2"/>
          <a:stretch/>
        </p:blipFill>
        <p:spPr>
          <a:xfrm>
            <a:off x="5040000" y="1491480"/>
            <a:ext cx="6479640" cy="1928520"/>
          </a:xfrm>
          <a:prstGeom prst="rect">
            <a:avLst/>
          </a:prstGeom>
          <a:ln w="0">
            <a:noFill/>
          </a:ln>
        </p:spPr>
      </p:pic>
      <p:pic>
        <p:nvPicPr>
          <p:cNvPr id="190" name="" descr=""/>
          <p:cNvPicPr/>
          <p:nvPr/>
        </p:nvPicPr>
        <p:blipFill>
          <a:blip r:embed="rId3"/>
          <a:stretch/>
        </p:blipFill>
        <p:spPr>
          <a:xfrm>
            <a:off x="5040000" y="3368880"/>
            <a:ext cx="6466320" cy="793080"/>
          </a:xfrm>
          <a:prstGeom prst="rect">
            <a:avLst/>
          </a:prstGeom>
          <a:ln w="0">
            <a:noFill/>
          </a:ln>
        </p:spPr>
      </p:pic>
      <p:pic>
        <p:nvPicPr>
          <p:cNvPr id="191" name="" descr=""/>
          <p:cNvPicPr/>
          <p:nvPr/>
        </p:nvPicPr>
        <p:blipFill>
          <a:blip r:embed="rId4"/>
          <a:stretch/>
        </p:blipFill>
        <p:spPr>
          <a:xfrm>
            <a:off x="5040000" y="4145400"/>
            <a:ext cx="6495840" cy="1866600"/>
          </a:xfrm>
          <a:prstGeom prst="rect">
            <a:avLst/>
          </a:prstGeom>
          <a:ln w="0">
            <a:noFill/>
          </a:ln>
        </p:spPr>
      </p:pic>
      <p:sp>
        <p:nvSpPr>
          <p:cNvPr id="3" name="PlaceHolder 2"/>
          <p:cNvSpPr>
            <a:spLocks noGrp="1"/>
          </p:cNvSpPr>
          <p:nvPr>
            <p:ph type="sldNum" idx="2"/>
          </p:nvPr>
        </p:nvSpPr>
        <p:spPr/>
        <p:txBody>
          <a:bodyPr/>
          <a:p>
            <a:fld id="{496B299E-A18A-4D7D-A285-80EBFC687518}" type="slidenum">
              <a:t>9</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234</TotalTime>
  <Application>LibreOffice/7.3.6.2$Linux_X86_64 LibreOffice_project/30$Build-2</Application>
  <AppVersion>15.0000</AppVersion>
  <Words>1346</Words>
  <Paragraphs>234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dc:description/>
  <dc:language>pt-PT</dc:language>
  <cp:lastModifiedBy/>
  <dcterms:modified xsi:type="dcterms:W3CDTF">2022-10-18T13:03:24Z</dcterms:modified>
  <cp:revision>224</cp:revision>
  <dc:subject/>
  <dc:title> &lt;Title&gt;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Notes">
    <vt:i4>4</vt:i4>
  </property>
  <property fmtid="{D5CDD505-2E9C-101B-9397-08002B2CF9AE}" pid="4" name="PresentationFormat">
    <vt:lpwstr>Widescreen</vt:lpwstr>
  </property>
  <property fmtid="{D5CDD505-2E9C-101B-9397-08002B2CF9AE}" pid="5" name="Slides">
    <vt:i4>47</vt:i4>
  </property>
</Properties>
</file>